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9"/>
  </p:notesMasterIdLst>
  <p:handoutMasterIdLst>
    <p:handoutMasterId r:id="rId20"/>
  </p:handoutMasterIdLst>
  <p:sldIdLst>
    <p:sldId id="256" r:id="rId5"/>
    <p:sldId id="277" r:id="rId6"/>
    <p:sldId id="264" r:id="rId7"/>
    <p:sldId id="268" r:id="rId8"/>
    <p:sldId id="299" r:id="rId9"/>
    <p:sldId id="298" r:id="rId10"/>
    <p:sldId id="286" r:id="rId11"/>
    <p:sldId id="294" r:id="rId12"/>
    <p:sldId id="297" r:id="rId13"/>
    <p:sldId id="300" r:id="rId14"/>
    <p:sldId id="262" r:id="rId15"/>
    <p:sldId id="296" r:id="rId16"/>
    <p:sldId id="279" r:id="rId17"/>
    <p:sldId id="27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92" userDrawn="1">
          <p15:clr>
            <a:srgbClr val="A4A3A4"/>
          </p15:clr>
        </p15:guide>
        <p15:guide id="2" pos="3144" userDrawn="1">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2F5E07-3E61-949F-A10C-BF0B2298EBF2}" v="15" dt="2025-07-16T23:16:54.396"/>
    <p1510:client id="{1CC2F9A9-DC0D-B7BD-7B87-D8DB1F3EC7D4}" v="149" dt="2025-07-16T23:05:38.619"/>
    <p1510:client id="{4CD0959A-B0C1-4BA5-334C-CC4DB9B207CA}" v="364" dt="2025-07-16T23:25:45.940"/>
    <p1510:client id="{A1EC15D0-5219-975F-F504-D9101AD92553}" v="141" dt="2025-07-18T01:16:33.532"/>
    <p1510:client id="{D62D4DB6-865B-22B0-4547-DA8CE648098C}" v="1066" dt="2025-07-16T23:25:05.402"/>
    <p1510:client id="{FB254030-41A4-2056-191F-1BAD7F4FC6B2}" v="697" dt="2025-07-16T23:13:04.969"/>
    <p1510:client id="{FFC1BF55-429A-7676-7C70-EA806CEE95EE}" v="302" dt="2025-07-18T01:30:39.681"/>
  </p1510:revLst>
</p1510:revInfo>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792"/>
        <p:guide pos="3144"/>
        <p:guide orient="horz" pos="960"/>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E72A9-67A2-4FB1-BBF6-740F2C2EAA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27B748C-466C-45D8-970C-D4FB4FE80CD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58ABBF3-49A8-4B3F-9773-22E67695BB12}" type="datetimeFigureOut">
              <a:rPr lang="en-US" smtClean="0"/>
              <a:t>7/17/2025</a:t>
            </a:fld>
            <a:endParaRPr lang="en-US"/>
          </a:p>
        </p:txBody>
      </p:sp>
      <p:sp>
        <p:nvSpPr>
          <p:cNvPr id="4" name="Footer Placeholder 3">
            <a:extLst>
              <a:ext uri="{FF2B5EF4-FFF2-40B4-BE49-F238E27FC236}">
                <a16:creationId xmlns:a16="http://schemas.microsoft.com/office/drawing/2014/main" id="{EAA8C23F-271A-4B7C-87EC-108046165C7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3E7ABF6-4152-4126-AC20-23B44A3111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EB6193-5AA7-489B-8575-00593FC261DE}" type="slidenum">
              <a:rPr lang="en-US" smtClean="0"/>
              <a:t>‹#›</a:t>
            </a:fld>
            <a:endParaRPr lang="en-US"/>
          </a:p>
        </p:txBody>
      </p:sp>
    </p:spTree>
    <p:extLst>
      <p:ext uri="{BB962C8B-B14F-4D97-AF65-F5344CB8AC3E}">
        <p14:creationId xmlns:p14="http://schemas.microsoft.com/office/powerpoint/2010/main" val="13054054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jpeg>
</file>

<file path=ppt/media/image43.png>
</file>

<file path=ppt/media/image44.png>
</file>

<file path=ppt/media/image45.png>
</file>

<file path=ppt/media/image46.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AAC2B-A50D-4386-849A-6B59FB991B4C}" type="datetimeFigureOut">
              <a:rPr lang="en-US" smtClean="0"/>
              <a:t>7/17/2025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895658-EA1F-4910-80AB-4DA76E167475}" type="slidenum">
              <a:rPr lang="en-US" smtClean="0"/>
              <a:t>‹#›</a:t>
            </a:fld>
            <a:endParaRPr lang="en-US"/>
          </a:p>
        </p:txBody>
      </p:sp>
    </p:spTree>
    <p:extLst>
      <p:ext uri="{BB962C8B-B14F-4D97-AF65-F5344CB8AC3E}">
        <p14:creationId xmlns:p14="http://schemas.microsoft.com/office/powerpoint/2010/main" val="3414773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a:t>
            </a:fld>
            <a:endParaRPr lang="en-US"/>
          </a:p>
        </p:txBody>
      </p:sp>
    </p:spTree>
    <p:extLst>
      <p:ext uri="{BB962C8B-B14F-4D97-AF65-F5344CB8AC3E}">
        <p14:creationId xmlns:p14="http://schemas.microsoft.com/office/powerpoint/2010/main" val="24568643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13</a:t>
            </a:fld>
            <a:endParaRPr lang="en-US"/>
          </a:p>
        </p:txBody>
      </p:sp>
    </p:spTree>
    <p:extLst>
      <p:ext uri="{BB962C8B-B14F-4D97-AF65-F5344CB8AC3E}">
        <p14:creationId xmlns:p14="http://schemas.microsoft.com/office/powerpoint/2010/main" val="16482914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14</a:t>
            </a:fld>
            <a:endParaRPr lang="en-US"/>
          </a:p>
        </p:txBody>
      </p:sp>
    </p:spTree>
    <p:extLst>
      <p:ext uri="{BB962C8B-B14F-4D97-AF65-F5344CB8AC3E}">
        <p14:creationId xmlns:p14="http://schemas.microsoft.com/office/powerpoint/2010/main" val="3607125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2</a:t>
            </a:fld>
            <a:endParaRPr lang="en-US"/>
          </a:p>
        </p:txBody>
      </p:sp>
    </p:spTree>
    <p:extLst>
      <p:ext uri="{BB962C8B-B14F-4D97-AF65-F5344CB8AC3E}">
        <p14:creationId xmlns:p14="http://schemas.microsoft.com/office/powerpoint/2010/main" val="3217716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3</a:t>
            </a:fld>
            <a:endParaRPr lang="en-US"/>
          </a:p>
        </p:txBody>
      </p:sp>
    </p:spTree>
    <p:extLst>
      <p:ext uri="{BB962C8B-B14F-4D97-AF65-F5344CB8AC3E}">
        <p14:creationId xmlns:p14="http://schemas.microsoft.com/office/powerpoint/2010/main" val="2769560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4</a:t>
            </a:fld>
            <a:endParaRPr lang="en-US"/>
          </a:p>
        </p:txBody>
      </p:sp>
    </p:spTree>
    <p:extLst>
      <p:ext uri="{BB962C8B-B14F-4D97-AF65-F5344CB8AC3E}">
        <p14:creationId xmlns:p14="http://schemas.microsoft.com/office/powerpoint/2010/main" val="5102262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BB4F58-E26D-D283-D97C-3839845CBA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82AC81B-4E50-FC5E-C59E-10464A6DA23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2163EFB-5C78-BE1F-144C-F112A03C6061}"/>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88A00B8-AA68-7B2D-8ED5-73D2889C5D07}"/>
              </a:ext>
            </a:extLst>
          </p:cNvPr>
          <p:cNvSpPr>
            <a:spLocks noGrp="1"/>
          </p:cNvSpPr>
          <p:nvPr>
            <p:ph type="sldNum" sz="quarter" idx="5"/>
          </p:nvPr>
        </p:nvSpPr>
        <p:spPr/>
        <p:txBody>
          <a:bodyPr/>
          <a:lstStyle/>
          <a:p>
            <a:fld id="{10895658-EA1F-4910-80AB-4DA76E167475}" type="slidenum">
              <a:rPr lang="en-US" smtClean="0"/>
              <a:t>5</a:t>
            </a:fld>
            <a:endParaRPr lang="en-US"/>
          </a:p>
        </p:txBody>
      </p:sp>
    </p:spTree>
    <p:extLst>
      <p:ext uri="{BB962C8B-B14F-4D97-AF65-F5344CB8AC3E}">
        <p14:creationId xmlns:p14="http://schemas.microsoft.com/office/powerpoint/2010/main" val="32723986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7</a:t>
            </a:fld>
            <a:endParaRPr lang="en-US"/>
          </a:p>
        </p:txBody>
      </p:sp>
    </p:spTree>
    <p:extLst>
      <p:ext uri="{BB962C8B-B14F-4D97-AF65-F5344CB8AC3E}">
        <p14:creationId xmlns:p14="http://schemas.microsoft.com/office/powerpoint/2010/main" val="29096670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2FF3C-0981-349F-82BD-E005313E23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828C59-90B1-5241-94DC-9F740B5FBC1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7CFE0AF-AA1C-298F-776E-03EC12ED78BB}"/>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1FE8E31D-6842-3232-3FF9-54472F2B1CB6}"/>
              </a:ext>
            </a:extLst>
          </p:cNvPr>
          <p:cNvSpPr>
            <a:spLocks noGrp="1"/>
          </p:cNvSpPr>
          <p:nvPr>
            <p:ph type="sldNum" sz="quarter" idx="5"/>
          </p:nvPr>
        </p:nvSpPr>
        <p:spPr/>
        <p:txBody>
          <a:bodyPr/>
          <a:lstStyle/>
          <a:p>
            <a:fld id="{10895658-EA1F-4910-80AB-4DA76E167475}" type="slidenum">
              <a:rPr lang="en-US" smtClean="0"/>
              <a:t>8</a:t>
            </a:fld>
            <a:endParaRPr lang="en-US"/>
          </a:p>
        </p:txBody>
      </p:sp>
    </p:spTree>
    <p:extLst>
      <p:ext uri="{BB962C8B-B14F-4D97-AF65-F5344CB8AC3E}">
        <p14:creationId xmlns:p14="http://schemas.microsoft.com/office/powerpoint/2010/main" val="27702708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11</a:t>
            </a:fld>
            <a:endParaRPr lang="en-US"/>
          </a:p>
        </p:txBody>
      </p:sp>
    </p:spTree>
    <p:extLst>
      <p:ext uri="{BB962C8B-B14F-4D97-AF65-F5344CB8AC3E}">
        <p14:creationId xmlns:p14="http://schemas.microsoft.com/office/powerpoint/2010/main" val="13063330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D16E46-DF19-7F57-D0EF-6650886567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B83129B-6CBE-2DF2-6A38-64CF2B99B7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1620BF3-F46E-5909-CD0C-4ACA8F300B1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451D3D3F-6BBC-6CE2-91B6-35216E2F0296}"/>
              </a:ext>
            </a:extLst>
          </p:cNvPr>
          <p:cNvSpPr>
            <a:spLocks noGrp="1"/>
          </p:cNvSpPr>
          <p:nvPr>
            <p:ph type="sldNum" sz="quarter" idx="5"/>
          </p:nvPr>
        </p:nvSpPr>
        <p:spPr/>
        <p:txBody>
          <a:bodyPr/>
          <a:lstStyle/>
          <a:p>
            <a:fld id="{10895658-EA1F-4910-80AB-4DA76E167475}" type="slidenum">
              <a:rPr lang="en-US" smtClean="0"/>
              <a:t>12</a:t>
            </a:fld>
            <a:endParaRPr lang="en-US"/>
          </a:p>
        </p:txBody>
      </p:sp>
    </p:spTree>
    <p:extLst>
      <p:ext uri="{BB962C8B-B14F-4D97-AF65-F5344CB8AC3E}">
        <p14:creationId xmlns:p14="http://schemas.microsoft.com/office/powerpoint/2010/main" val="88261297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6.png"/><Relationship Id="rId5" Type="http://schemas.openxmlformats.org/officeDocument/2006/relationships/image" Target="../media/image15.svg"/><Relationship Id="rId10" Type="http://schemas.openxmlformats.org/officeDocument/2006/relationships/image" Target="../media/image5.png"/><Relationship Id="rId4" Type="http://schemas.openxmlformats.org/officeDocument/2006/relationships/image" Target="../media/image14.png"/><Relationship Id="rId9"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24.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23.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9AF4D7D-42EC-4F30-296A-81B05C4E7D57}"/>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714772" y="677918"/>
            <a:ext cx="6856292" cy="3590596"/>
          </a:xfrm>
        </p:spPr>
        <p:txBody>
          <a:bodyPr anchor="ctr"/>
          <a:lstStyle>
            <a:lvl1pPr algn="l">
              <a:defRPr sz="6000" cap="all" baseline="0">
                <a:solidFill>
                  <a:schemeClr val="tx2"/>
                </a:solidFill>
              </a:defRPr>
            </a:lvl1pPr>
          </a:lstStyle>
          <a:p>
            <a:r>
              <a:rPr lang="en-US"/>
              <a:t>Click to add title</a:t>
            </a:r>
          </a:p>
        </p:txBody>
      </p:sp>
    </p:spTree>
    <p:extLst>
      <p:ext uri="{BB962C8B-B14F-4D97-AF65-F5344CB8AC3E}">
        <p14:creationId xmlns:p14="http://schemas.microsoft.com/office/powerpoint/2010/main" val="670392170"/>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0" y="896112"/>
            <a:ext cx="10668000" cy="1325563"/>
          </a:xfrm>
        </p:spPr>
        <p:txBody>
          <a:bodyPr anchor="t" anchorCtr="0"/>
          <a:lstStyle>
            <a:lvl1pPr>
              <a:defRPr cap="all" baseline="0">
                <a:solidFill>
                  <a:schemeClr val="accent1"/>
                </a:solidFill>
              </a:defRPr>
            </a:lvl1pPr>
          </a:lstStyle>
          <a:p>
            <a:r>
              <a:rPr lang="en-US"/>
              <a:t>CLICK TO ADD TITLE</a:t>
            </a:r>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4">
            <a:extLst>
              <a:ext uri="{FF2B5EF4-FFF2-40B4-BE49-F238E27FC236}">
                <a16:creationId xmlns:a16="http://schemas.microsoft.com/office/drawing/2014/main" id="{D70FC509-0D49-9500-59C9-DAE0A699FB0C}"/>
              </a:ext>
            </a:extLst>
          </p:cNvPr>
          <p:cNvSpPr>
            <a:spLocks noGrp="1"/>
          </p:cNvSpPr>
          <p:nvPr>
            <p:ph type="body" sz="quarter" idx="13" hasCustomPrompt="1"/>
          </p:nvPr>
        </p:nvSpPr>
        <p:spPr>
          <a:xfrm>
            <a:off x="762000" y="2417197"/>
            <a:ext cx="4278313" cy="3737541"/>
          </a:xfrm>
        </p:spPr>
        <p:txBody>
          <a:bodyPr vert="horz" lIns="91440" tIns="45720" rIns="91440" bIns="45720" rtlCol="0">
            <a:normAutofit/>
          </a:bodyPr>
          <a:lstStyle>
            <a:lvl1pPr>
              <a:spcBef>
                <a:spcPts val="0"/>
              </a:spcBef>
              <a:spcAft>
                <a:spcPts val="1200"/>
              </a:spcAft>
              <a:defRPr lang="en-US" sz="1800" smtClean="0"/>
            </a:lvl1pPr>
            <a:lvl2pPr>
              <a:spcBef>
                <a:spcPts val="0"/>
              </a:spcBef>
              <a:spcAft>
                <a:spcPts val="1200"/>
              </a:spcAft>
              <a:defRPr lang="en-US" sz="1800" smtClean="0"/>
            </a:lvl2pPr>
            <a:lvl3pPr>
              <a:spcBef>
                <a:spcPts val="0"/>
              </a:spcBef>
              <a:spcAft>
                <a:spcPts val="1200"/>
              </a:spcAft>
              <a:defRPr lang="en-US" sz="1800" smtClean="0"/>
            </a:lvl3pPr>
            <a:lvl4pPr>
              <a:spcBef>
                <a:spcPts val="0"/>
              </a:spcBef>
              <a:spcAft>
                <a:spcPts val="1200"/>
              </a:spcAft>
              <a:defRPr lang="en-US" sz="1800" smtClean="0"/>
            </a:lvl4pPr>
            <a:lvl5pPr>
              <a:spcBef>
                <a:spcPts val="0"/>
              </a:spcBef>
              <a:spcAft>
                <a:spcPts val="1200"/>
              </a:spcAft>
              <a:defRPr lang="en-US" sz="1800"/>
            </a:lvl5pPr>
          </a:lstStyle>
          <a:p>
            <a:pPr lvl="0"/>
            <a:r>
              <a:rPr lang="en-US"/>
              <a:t>Click to add text </a:t>
            </a:r>
          </a:p>
          <a:p>
            <a:pPr marL="685800" lvl="1" indent="-228600"/>
            <a:r>
              <a:rPr lang="en-US"/>
              <a:t>Second level</a:t>
            </a:r>
          </a:p>
          <a:p>
            <a:pPr marL="1143000" lvl="2" indent="-228600"/>
            <a:r>
              <a:rPr lang="en-US"/>
              <a:t>Third level</a:t>
            </a:r>
          </a:p>
          <a:p>
            <a:pPr marL="1600200" lvl="3" indent="-228600"/>
            <a:r>
              <a:rPr lang="en-US"/>
              <a:t>Fourth level</a:t>
            </a:r>
          </a:p>
          <a:p>
            <a:pPr marL="2057400" lvl="4" indent="-228600"/>
            <a:r>
              <a:rPr lang="en-US"/>
              <a:t>Fifth level</a:t>
            </a:r>
          </a:p>
        </p:txBody>
      </p:sp>
      <p:sp>
        <p:nvSpPr>
          <p:cNvPr id="8" name="Table Placeholder 7">
            <a:extLst>
              <a:ext uri="{FF2B5EF4-FFF2-40B4-BE49-F238E27FC236}">
                <a16:creationId xmlns:a16="http://schemas.microsoft.com/office/drawing/2014/main" id="{7113F543-A373-5951-EBF3-7E283EE52F0B}"/>
              </a:ext>
            </a:extLst>
          </p:cNvPr>
          <p:cNvSpPr>
            <a:spLocks noGrp="1"/>
          </p:cNvSpPr>
          <p:nvPr>
            <p:ph type="tbl" sz="quarter" idx="14" hasCustomPrompt="1"/>
          </p:nvPr>
        </p:nvSpPr>
        <p:spPr>
          <a:xfrm>
            <a:off x="5241471" y="2417763"/>
            <a:ext cx="6188529" cy="3736975"/>
          </a:xfrm>
        </p:spPr>
        <p:txBody>
          <a:bodyPr/>
          <a:lstStyle>
            <a:lvl1pPr>
              <a:defRPr/>
            </a:lvl1pPr>
          </a:lstStyle>
          <a:p>
            <a:r>
              <a:rPr lang="en-US"/>
              <a:t>Click icon to insert table</a:t>
            </a:r>
          </a:p>
        </p:txBody>
      </p:sp>
      <p:sp>
        <p:nvSpPr>
          <p:cNvPr id="3" name="Date Placeholder 3">
            <a:extLst>
              <a:ext uri="{FF2B5EF4-FFF2-40B4-BE49-F238E27FC236}">
                <a16:creationId xmlns:a16="http://schemas.microsoft.com/office/drawing/2014/main" id="{7D4C80AE-01F3-AAB6-99EF-DB1B5934CFD2}"/>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p>
        </p:txBody>
      </p:sp>
      <p:sp>
        <p:nvSpPr>
          <p:cNvPr id="4" name="Footer Placeholder 4">
            <a:extLst>
              <a:ext uri="{FF2B5EF4-FFF2-40B4-BE49-F238E27FC236}">
                <a16:creationId xmlns:a16="http://schemas.microsoft.com/office/drawing/2014/main" id="{C0241B24-8629-6BC2-C72F-A156F0624997}"/>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p>
        </p:txBody>
      </p:sp>
      <p:sp>
        <p:nvSpPr>
          <p:cNvPr id="6" name="Slide Number Placeholder 5">
            <a:extLst>
              <a:ext uri="{FF2B5EF4-FFF2-40B4-BE49-F238E27FC236}">
                <a16:creationId xmlns:a16="http://schemas.microsoft.com/office/drawing/2014/main" id="{967FBBF9-1C14-3371-F0AC-507FFCAB3BC1}"/>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a:p>
        </p:txBody>
      </p:sp>
    </p:spTree>
    <p:extLst>
      <p:ext uri="{BB962C8B-B14F-4D97-AF65-F5344CB8AC3E}">
        <p14:creationId xmlns:p14="http://schemas.microsoft.com/office/powerpoint/2010/main" val="4081890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1552574" y="896111"/>
            <a:ext cx="9866540" cy="1358140"/>
          </a:xfrm>
        </p:spPr>
        <p:txBody>
          <a:bodyPr anchor="t" anchorCtr="0"/>
          <a:lstStyle>
            <a:lvl1pPr>
              <a:defRPr cap="all" baseline="0">
                <a:solidFill>
                  <a:schemeClr val="tx2"/>
                </a:solidFill>
              </a:defRPr>
            </a:lvl1pPr>
          </a:lstStyle>
          <a:p>
            <a:r>
              <a:rPr lang="en-US"/>
              <a:t>CLICK TO ADD TITLE</a:t>
            </a:r>
          </a:p>
        </p:txBody>
      </p:sp>
      <p:grpSp>
        <p:nvGrpSpPr>
          <p:cNvPr id="10" name="Group 9">
            <a:extLst>
              <a:ext uri="{FF2B5EF4-FFF2-40B4-BE49-F238E27FC236}">
                <a16:creationId xmlns:a16="http://schemas.microsoft.com/office/drawing/2014/main" id="{D9F1898E-3E74-4E43-A202-1A6640227466}"/>
              </a:ext>
              <a:ext uri="{C183D7F6-B498-43B3-948B-1728B52AA6E4}">
                <adec:decorative xmlns:adec="http://schemas.microsoft.com/office/drawing/2017/decorative" val="1"/>
              </a:ext>
            </a:extLst>
          </p:cNvPr>
          <p:cNvGrpSpPr/>
          <p:nvPr userDrawn="1"/>
        </p:nvGrpSpPr>
        <p:grpSpPr>
          <a:xfrm>
            <a:off x="0" y="0"/>
            <a:ext cx="1014984" cy="6858000"/>
            <a:chOff x="0" y="0"/>
            <a:chExt cx="1014984" cy="6858000"/>
          </a:xfrm>
        </p:grpSpPr>
        <p:sp>
          <p:nvSpPr>
            <p:cNvPr id="33" name="Rectangle 32">
              <a:extLst>
                <a:ext uri="{FF2B5EF4-FFF2-40B4-BE49-F238E27FC236}">
                  <a16:creationId xmlns:a16="http://schemas.microsoft.com/office/drawing/2014/main" id="{814776F7-F8A5-4235-8C8D-17F0E4F45B03}"/>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9F301899-34C1-47B4-B5CD-F77BA341C0F9}"/>
                </a:ext>
              </a:extLst>
            </p:cNvPr>
            <p:cNvSpPr/>
            <p:nvPr userDrawn="1"/>
          </p:nvSpPr>
          <p:spPr>
            <a:xfrm>
              <a:off x="0" y="2833299"/>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A66E9363-03B7-439D-8B5E-0665E48F046E}"/>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0432F5F5-1688-44BD-B071-A62C04824FB8}"/>
                </a:ext>
              </a:extLst>
            </p:cNvPr>
            <p:cNvSpPr/>
            <p:nvPr userDrawn="1"/>
          </p:nvSpPr>
          <p:spPr>
            <a:xfrm>
              <a:off x="0" y="2029863"/>
              <a:ext cx="1014984" cy="812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Shape 43">
              <a:extLst>
                <a:ext uri="{FF2B5EF4-FFF2-40B4-BE49-F238E27FC236}">
                  <a16:creationId xmlns:a16="http://schemas.microsoft.com/office/drawing/2014/main" id="{689FF8F5-F7B8-46B0-BB03-FE972A6832E7}"/>
                </a:ext>
              </a:extLst>
            </p:cNvPr>
            <p:cNvSpPr/>
            <p:nvPr userDrawn="1"/>
          </p:nvSpPr>
          <p:spPr>
            <a:xfrm rot="10800000">
              <a:off x="100582" y="2936725"/>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8" name="Graphic 47">
              <a:extLst>
                <a:ext uri="{FF2B5EF4-FFF2-40B4-BE49-F238E27FC236}">
                  <a16:creationId xmlns:a16="http://schemas.microsoft.com/office/drawing/2014/main" id="{31EB8EE7-3843-4CA8-879D-5D985DAA0D1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457200" y="5416459"/>
              <a:ext cx="1828800" cy="914400"/>
            </a:xfrm>
            <a:prstGeom prst="rect">
              <a:avLst/>
            </a:prstGeom>
          </p:spPr>
        </p:pic>
        <p:pic>
          <p:nvPicPr>
            <p:cNvPr id="50" name="Graphic 49">
              <a:extLst>
                <a:ext uri="{FF2B5EF4-FFF2-40B4-BE49-F238E27FC236}">
                  <a16:creationId xmlns:a16="http://schemas.microsoft.com/office/drawing/2014/main" id="{5FF0EEFD-0038-4A2F-AD3B-01A98EFF5CF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63329"/>
              <a:ext cx="1828800" cy="914400"/>
            </a:xfrm>
            <a:prstGeom prst="rect">
              <a:avLst/>
            </a:prstGeom>
          </p:spPr>
        </p:pic>
      </p:grpSp>
      <p:sp>
        <p:nvSpPr>
          <p:cNvPr id="3" name="Content Placeholder 2">
            <a:extLst>
              <a:ext uri="{FF2B5EF4-FFF2-40B4-BE49-F238E27FC236}">
                <a16:creationId xmlns:a16="http://schemas.microsoft.com/office/drawing/2014/main" id="{8A650232-76AA-C9E3-F846-8DB1B44E5AF3}"/>
              </a:ext>
            </a:extLst>
          </p:cNvPr>
          <p:cNvSpPr>
            <a:spLocks noGrp="1"/>
          </p:cNvSpPr>
          <p:nvPr>
            <p:ph sz="half" idx="15" hasCustomPrompt="1"/>
          </p:nvPr>
        </p:nvSpPr>
        <p:spPr>
          <a:xfrm>
            <a:off x="1552575" y="2481940"/>
            <a:ext cx="6477952" cy="3635831"/>
          </a:xfrm>
        </p:spPr>
        <p:txBody>
          <a:bodyPr>
            <a:normAutofit/>
          </a:bodyPr>
          <a:lstStyle>
            <a:lvl1pPr marL="0" indent="0">
              <a:lnSpc>
                <a:spcPct val="100000"/>
              </a:lnSpc>
              <a:spcBef>
                <a:spcPts val="0"/>
              </a:spcBef>
              <a:spcAft>
                <a:spcPts val="600"/>
              </a:spcAft>
              <a:buFont typeface="Arial" panose="020B0604020202020204" pitchFamily="34" charset="0"/>
              <a:buNone/>
              <a:defRPr sz="1800">
                <a:solidFill>
                  <a:schemeClr val="bg1"/>
                </a:solidFill>
              </a:defRPr>
            </a:lvl1pPr>
            <a:lvl2pPr marL="457200">
              <a:lnSpc>
                <a:spcPct val="100000"/>
              </a:lnSpc>
              <a:spcAft>
                <a:spcPts val="600"/>
              </a:spcAft>
              <a:defRPr sz="1800">
                <a:solidFill>
                  <a:schemeClr val="bg1"/>
                </a:solidFill>
              </a:defRPr>
            </a:lvl2pPr>
            <a:lvl3pPr marL="914400">
              <a:lnSpc>
                <a:spcPct val="100000"/>
              </a:lnSpc>
              <a:spcAft>
                <a:spcPts val="600"/>
              </a:spcAft>
              <a:defRPr sz="1800">
                <a:solidFill>
                  <a:schemeClr val="bg1"/>
                </a:solidFill>
              </a:defRPr>
            </a:lvl3pPr>
            <a:lvl4pPr marL="1371600">
              <a:lnSpc>
                <a:spcPct val="100000"/>
              </a:lnSpc>
              <a:spcAft>
                <a:spcPts val="600"/>
              </a:spcAft>
              <a:defRPr sz="1800">
                <a:solidFill>
                  <a:schemeClr val="bg1"/>
                </a:solidFill>
              </a:defRPr>
            </a:lvl4pPr>
            <a:lvl5pPr marL="1828800">
              <a:lnSpc>
                <a:spcPct val="100000"/>
              </a:lnSpc>
              <a:spcAft>
                <a:spcPts val="600"/>
              </a:spcAft>
              <a:defRPr sz="1800">
                <a:solidFill>
                  <a:schemeClr val="bg1"/>
                </a:solidFill>
              </a:defRPr>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4" name="Text Placeholder 12">
            <a:extLst>
              <a:ext uri="{FF2B5EF4-FFF2-40B4-BE49-F238E27FC236}">
                <a16:creationId xmlns:a16="http://schemas.microsoft.com/office/drawing/2014/main" id="{37A04978-5D2C-BBF1-9C05-C52717619019}"/>
              </a:ext>
            </a:extLst>
          </p:cNvPr>
          <p:cNvSpPr>
            <a:spLocks noGrp="1"/>
          </p:cNvSpPr>
          <p:nvPr>
            <p:ph type="body" sz="quarter" idx="14" hasCustomPrompt="1"/>
          </p:nvPr>
        </p:nvSpPr>
        <p:spPr>
          <a:xfrm>
            <a:off x="8372723" y="2481940"/>
            <a:ext cx="3046391" cy="3759200"/>
          </a:xfrm>
        </p:spPr>
        <p:txBody>
          <a:bodyPr>
            <a:normAutofit/>
          </a:bodyPr>
          <a:lstStyle>
            <a:lvl1pPr marL="342900" indent="-342900">
              <a:spcAft>
                <a:spcPts val="600"/>
              </a:spcAft>
              <a:buFont typeface="+mj-lt"/>
              <a:buAutoNum type="arabicPeriod"/>
              <a:defRPr sz="1800">
                <a:solidFill>
                  <a:schemeClr val="bg1"/>
                </a:solidFill>
              </a:defRPr>
            </a:lvl1pPr>
            <a:lvl2pPr marL="800100" indent="-342900">
              <a:spcAft>
                <a:spcPts val="600"/>
              </a:spcAft>
              <a:buFont typeface="+mj-lt"/>
              <a:buAutoNum type="alphaLcPeriod"/>
              <a:defRPr sz="1800">
                <a:solidFill>
                  <a:schemeClr val="bg1"/>
                </a:solidFill>
              </a:defRPr>
            </a:lvl2pPr>
            <a:lvl3pPr marL="1257300" indent="-342900">
              <a:spcAft>
                <a:spcPts val="600"/>
              </a:spcAft>
              <a:buFont typeface="+mj-lt"/>
              <a:buAutoNum type="arabicParenR"/>
              <a:defRPr sz="1800">
                <a:solidFill>
                  <a:schemeClr val="bg1"/>
                </a:solidFill>
              </a:defRPr>
            </a:lvl3pPr>
            <a:lvl4pPr marL="1714500" indent="-342900">
              <a:spcAft>
                <a:spcPts val="600"/>
              </a:spcAft>
              <a:buFont typeface="+mj-lt"/>
              <a:buAutoNum type="alphaLcParenR"/>
              <a:defRPr sz="1800">
                <a:solidFill>
                  <a:schemeClr val="bg1"/>
                </a:solidFill>
              </a:defRPr>
            </a:lvl4pPr>
            <a:lvl5pPr marL="2171700" indent="-342900">
              <a:spcAft>
                <a:spcPts val="600"/>
              </a:spcAft>
              <a:buFont typeface="+mj-lt"/>
              <a:buAutoNum type="romanLcPeriod"/>
              <a:defRPr sz="1800">
                <a:solidFill>
                  <a:schemeClr val="bg1"/>
                </a:solidFill>
              </a:defRPr>
            </a:lvl5pPr>
          </a:lstStyle>
          <a:p>
            <a:pPr lvl="0"/>
            <a:r>
              <a:rPr lang="en-US"/>
              <a:t>Click to add text </a:t>
            </a:r>
          </a:p>
          <a:p>
            <a:pPr lvl="1"/>
            <a:r>
              <a:rPr lang="en-US"/>
              <a:t>Second level</a:t>
            </a:r>
          </a:p>
          <a:p>
            <a:pPr lvl="2"/>
            <a:r>
              <a:rPr lang="en-US"/>
              <a:t>Third level</a:t>
            </a:r>
          </a:p>
          <a:p>
            <a:pPr lvl="3"/>
            <a:r>
              <a:rPr lang="en-US"/>
              <a:t>Fourth level</a:t>
            </a:r>
          </a:p>
          <a:p>
            <a:pPr lvl="4"/>
            <a:r>
              <a:rPr lang="en-US"/>
              <a:t>Fifth level</a:t>
            </a:r>
          </a:p>
        </p:txBody>
      </p:sp>
      <p:sp>
        <p:nvSpPr>
          <p:cNvPr id="63" name="Date Placeholder 3">
            <a:extLst>
              <a:ext uri="{FF2B5EF4-FFF2-40B4-BE49-F238E27FC236}">
                <a16:creationId xmlns:a16="http://schemas.microsoft.com/office/drawing/2014/main" id="{41C57AEB-9E33-4F77-9F58-DB0D1B978707}"/>
              </a:ext>
            </a:extLst>
          </p:cNvPr>
          <p:cNvSpPr>
            <a:spLocks noGrp="1"/>
          </p:cNvSpPr>
          <p:nvPr>
            <p:ph type="dt" sz="half" idx="10"/>
          </p:nvPr>
        </p:nvSpPr>
        <p:spPr>
          <a:xfrm>
            <a:off x="1554480" y="6353175"/>
            <a:ext cx="1097280" cy="365125"/>
          </a:xfrm>
        </p:spPr>
        <p:txBody>
          <a:bodyPr/>
          <a:lstStyle>
            <a:lvl1pPr>
              <a:defRPr>
                <a:solidFill>
                  <a:schemeClr val="bg1"/>
                </a:solidFill>
              </a:defRPr>
            </a:lvl1pPr>
          </a:lstStyle>
          <a:p>
            <a:r>
              <a:rPr lang="en-US"/>
              <a:t>12/11/2023</a:t>
            </a:r>
          </a:p>
        </p:txBody>
      </p:sp>
      <p:sp>
        <p:nvSpPr>
          <p:cNvPr id="64" name="Footer Placeholder 4">
            <a:extLst>
              <a:ext uri="{FF2B5EF4-FFF2-40B4-BE49-F238E27FC236}">
                <a16:creationId xmlns:a16="http://schemas.microsoft.com/office/drawing/2014/main" id="{182F895D-C48A-41AA-9DE6-43A17B7E019A}"/>
              </a:ext>
            </a:extLst>
          </p:cNvPr>
          <p:cNvSpPr>
            <a:spLocks noGrp="1"/>
          </p:cNvSpPr>
          <p:nvPr>
            <p:ph type="ftr" sz="quarter" idx="11"/>
          </p:nvPr>
        </p:nvSpPr>
        <p:spPr>
          <a:xfrm>
            <a:off x="5744527" y="6350000"/>
            <a:ext cx="2286000" cy="365125"/>
          </a:xfrm>
        </p:spPr>
        <p:txBody>
          <a:bodyPr/>
          <a:lstStyle>
            <a:lvl1pPr>
              <a:defRPr>
                <a:solidFill>
                  <a:schemeClr val="bg1"/>
                </a:solidFill>
              </a:defRPr>
            </a:lvl1pPr>
          </a:lstStyle>
          <a:p>
            <a:r>
              <a:rPr lang="en-US"/>
              <a:t>Presentation title</a:t>
            </a:r>
          </a:p>
        </p:txBody>
      </p:sp>
      <p:sp>
        <p:nvSpPr>
          <p:cNvPr id="65" name="Slide Number Placeholder 5">
            <a:extLst>
              <a:ext uri="{FF2B5EF4-FFF2-40B4-BE49-F238E27FC236}">
                <a16:creationId xmlns:a16="http://schemas.microsoft.com/office/drawing/2014/main" id="{4C15BF58-30D9-4A0E-8506-1CD777B0FC5B}"/>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a:p>
        </p:txBody>
      </p:sp>
    </p:spTree>
    <p:extLst>
      <p:ext uri="{BB962C8B-B14F-4D97-AF65-F5344CB8AC3E}">
        <p14:creationId xmlns:p14="http://schemas.microsoft.com/office/powerpoint/2010/main" val="1807368846"/>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4155" y="896112"/>
            <a:ext cx="10665845" cy="1325563"/>
          </a:xfrm>
        </p:spPr>
        <p:txBody>
          <a:bodyPr anchor="t" anchorCtr="0"/>
          <a:lstStyle>
            <a:lvl1pPr>
              <a:defRPr cap="all" baseline="0">
                <a:solidFill>
                  <a:schemeClr val="accent1"/>
                </a:solidFill>
              </a:defRPr>
            </a:lvl1pPr>
          </a:lstStyle>
          <a:p>
            <a:r>
              <a:rPr lang="en-US"/>
              <a:t>CLICK TO ADD TITLE</a:t>
            </a:r>
          </a:p>
        </p:txBody>
      </p:sp>
      <p:sp>
        <p:nvSpPr>
          <p:cNvPr id="5" name="Table Placeholder 4">
            <a:extLst>
              <a:ext uri="{FF2B5EF4-FFF2-40B4-BE49-F238E27FC236}">
                <a16:creationId xmlns:a16="http://schemas.microsoft.com/office/drawing/2014/main" id="{E06194BC-6453-CA18-2623-B07F3A5D4E92}"/>
              </a:ext>
            </a:extLst>
          </p:cNvPr>
          <p:cNvSpPr>
            <a:spLocks noGrp="1"/>
          </p:cNvSpPr>
          <p:nvPr>
            <p:ph type="tbl" sz="quarter" idx="13" hasCustomPrompt="1"/>
          </p:nvPr>
        </p:nvSpPr>
        <p:spPr>
          <a:xfrm>
            <a:off x="762000" y="2417763"/>
            <a:ext cx="10665845" cy="3678235"/>
          </a:xfrm>
        </p:spPr>
        <p:txBody>
          <a:bodyPr/>
          <a:lstStyle>
            <a:lvl1pPr>
              <a:defRPr/>
            </a:lvl1pPr>
          </a:lstStyle>
          <a:p>
            <a:pPr marL="228600" marR="0" lvl="0" indent="-2286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lang="en-US"/>
              <a:t>Click icon to insert table</a:t>
            </a:r>
          </a:p>
          <a:p>
            <a:endParaRPr lang="en-US"/>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3">
            <a:extLst>
              <a:ext uri="{FF2B5EF4-FFF2-40B4-BE49-F238E27FC236}">
                <a16:creationId xmlns:a16="http://schemas.microsoft.com/office/drawing/2014/main" id="{D3A465A0-88AA-B50B-92D8-3A54928329FB}"/>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p>
        </p:txBody>
      </p:sp>
      <p:sp>
        <p:nvSpPr>
          <p:cNvPr id="4" name="Footer Placeholder 4">
            <a:extLst>
              <a:ext uri="{FF2B5EF4-FFF2-40B4-BE49-F238E27FC236}">
                <a16:creationId xmlns:a16="http://schemas.microsoft.com/office/drawing/2014/main" id="{6195F626-7C08-9907-6A85-922BE6AA0EF5}"/>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p>
        </p:txBody>
      </p:sp>
      <p:sp>
        <p:nvSpPr>
          <p:cNvPr id="6" name="Slide Number Placeholder 5">
            <a:extLst>
              <a:ext uri="{FF2B5EF4-FFF2-40B4-BE49-F238E27FC236}">
                <a16:creationId xmlns:a16="http://schemas.microsoft.com/office/drawing/2014/main" id="{7BBAD34A-4F3F-C89B-BBBC-E7740F414D13}"/>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a:p>
        </p:txBody>
      </p:sp>
    </p:spTree>
    <p:extLst>
      <p:ext uri="{BB962C8B-B14F-4D97-AF65-F5344CB8AC3E}">
        <p14:creationId xmlns:p14="http://schemas.microsoft.com/office/powerpoint/2010/main" val="3523748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Content 2">
    <p:bg>
      <p:bgPr>
        <a:solidFill>
          <a:schemeClr val="accent2"/>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C2927-0A13-DC57-A83B-B8DB787A48CF}"/>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5900245" y="544285"/>
            <a:ext cx="5528217" cy="2685383"/>
          </a:xfrm>
        </p:spPr>
        <p:txBody>
          <a:bodyPr anchor="b">
            <a:normAutofit/>
          </a:bodyPr>
          <a:lstStyle>
            <a:lvl1pPr algn="l">
              <a:defRPr sz="4400" cap="all" baseline="0">
                <a:solidFill>
                  <a:schemeClr val="tx2"/>
                </a:solidFill>
              </a:defRPr>
            </a:lvl1pPr>
          </a:lstStyle>
          <a:p>
            <a:r>
              <a:rPr lang="en-US"/>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5896340" y="3423773"/>
            <a:ext cx="5528217" cy="2029969"/>
          </a:xfrm>
        </p:spPr>
        <p:txBody>
          <a:bodyPr>
            <a:normAutofit/>
          </a:bodyPr>
          <a:lstStyle>
            <a:lvl1pPr marL="0" indent="0" algn="l">
              <a:lnSpc>
                <a:spcPct val="150000"/>
              </a:lnSpc>
              <a:spcBef>
                <a:spcPts val="0"/>
              </a:spcBef>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4933950" y="429461"/>
            <a:ext cx="6343650" cy="2668463"/>
          </a:xfrm>
        </p:spPr>
        <p:txBody>
          <a:bodyPr anchor="b" anchorCtr="0"/>
          <a:lstStyle>
            <a:lvl1pPr>
              <a:defRPr cap="all" baseline="0">
                <a:solidFill>
                  <a:schemeClr val="accent1"/>
                </a:solidFill>
              </a:defRPr>
            </a:lvl1pPr>
          </a:lstStyle>
          <a:p>
            <a:r>
              <a:rPr lang="en-US"/>
              <a:t>CLICK TO ADD TITLE</a:t>
            </a:r>
          </a:p>
        </p:txBody>
      </p:sp>
      <p:sp>
        <p:nvSpPr>
          <p:cNvPr id="7" name="Content Placeholder 2">
            <a:extLst>
              <a:ext uri="{FF2B5EF4-FFF2-40B4-BE49-F238E27FC236}">
                <a16:creationId xmlns:a16="http://schemas.microsoft.com/office/drawing/2014/main" id="{F183B974-C7F1-5026-EC6E-647371B64BBB}"/>
              </a:ext>
            </a:extLst>
          </p:cNvPr>
          <p:cNvSpPr>
            <a:spLocks noGrp="1"/>
          </p:cNvSpPr>
          <p:nvPr>
            <p:ph sz="half" idx="14" hasCustomPrompt="1"/>
          </p:nvPr>
        </p:nvSpPr>
        <p:spPr>
          <a:xfrm>
            <a:off x="4938712" y="3299953"/>
            <a:ext cx="6338888" cy="2668463"/>
          </a:xfrm>
        </p:spPr>
        <p:txBody>
          <a:bodyPr>
            <a:normAutofit/>
          </a:bodyPr>
          <a:lstStyle>
            <a:lvl1pPr marL="0" indent="0">
              <a:lnSpc>
                <a:spcPct val="150000"/>
              </a:lnSpc>
              <a:spcBef>
                <a:spcPts val="0"/>
              </a:spcBef>
              <a:spcAft>
                <a:spcPts val="0"/>
              </a:spcAft>
              <a:buFont typeface="Arial" panose="020B0604020202020204" pitchFamily="34" charset="0"/>
              <a:buNone/>
              <a:defRPr sz="24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grpSp>
        <p:nvGrpSpPr>
          <p:cNvPr id="3" name="Group 2">
            <a:extLst>
              <a:ext uri="{FF2B5EF4-FFF2-40B4-BE49-F238E27FC236}">
                <a16:creationId xmlns:a16="http://schemas.microsoft.com/office/drawing/2014/main" id="{464914EB-20DD-97B4-8FF9-94D739D21CA4}"/>
              </a:ext>
              <a:ext uri="{C183D7F6-B498-43B3-948B-1728B52AA6E4}">
                <adec:decorative xmlns:adec="http://schemas.microsoft.com/office/drawing/2017/decorative" val="1"/>
              </a:ext>
            </a:extLst>
          </p:cNvPr>
          <p:cNvGrpSpPr/>
          <p:nvPr userDrawn="1"/>
        </p:nvGrpSpPr>
        <p:grpSpPr>
          <a:xfrm>
            <a:off x="-9867" y="-7753"/>
            <a:ext cx="4187536" cy="6865753"/>
            <a:chOff x="-9867" y="-7753"/>
            <a:chExt cx="4187536" cy="6865753"/>
          </a:xfrm>
        </p:grpSpPr>
        <p:sp>
          <p:nvSpPr>
            <p:cNvPr id="64" name="Rectangle 63">
              <a:extLst>
                <a:ext uri="{FF2B5EF4-FFF2-40B4-BE49-F238E27FC236}">
                  <a16:creationId xmlns:a16="http://schemas.microsoft.com/office/drawing/2014/main" id="{0407AED1-9974-465A-BC9C-530E270105DE}"/>
                </a:ext>
              </a:extLst>
            </p:cNvPr>
            <p:cNvSpPr/>
            <p:nvPr userDrawn="1"/>
          </p:nvSpPr>
          <p:spPr>
            <a:xfrm flipH="1">
              <a:off x="0" y="2021358"/>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808ADBC6-C9BE-4302-A86A-4AC842874C24}"/>
                </a:ext>
              </a:extLst>
            </p:cNvPr>
            <p:cNvSpPr/>
            <p:nvPr userDrawn="1"/>
          </p:nvSpPr>
          <p:spPr>
            <a:xfrm>
              <a:off x="2029604" y="2031653"/>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2B04AFC-F339-4DFB-AA44-D68317065E02}"/>
                </a:ext>
              </a:extLst>
            </p:cNvPr>
            <p:cNvSpPr/>
            <p:nvPr userDrawn="1"/>
          </p:nvSpPr>
          <p:spPr>
            <a:xfrm>
              <a:off x="2028253" y="4052815"/>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descr="A black and white striped pattern&#10;&#10;Description automatically generated with low confidence">
              <a:extLst>
                <a:ext uri="{FF2B5EF4-FFF2-40B4-BE49-F238E27FC236}">
                  <a16:creationId xmlns:a16="http://schemas.microsoft.com/office/drawing/2014/main" id="{E88B2398-8473-499F-836C-F3AF518F5BB2}"/>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033015" y="5086646"/>
              <a:ext cx="2019299" cy="999451"/>
            </a:xfrm>
            <a:prstGeom prst="rect">
              <a:avLst/>
            </a:prstGeom>
          </p:spPr>
        </p:pic>
        <p:pic>
          <p:nvPicPr>
            <p:cNvPr id="26" name="Graphic 25">
              <a:extLst>
                <a:ext uri="{FF2B5EF4-FFF2-40B4-BE49-F238E27FC236}">
                  <a16:creationId xmlns:a16="http://schemas.microsoft.com/office/drawing/2014/main" id="{E1BC9BFE-80C0-4DA9-92DB-070C41E412B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9867" y="-1076"/>
              <a:ext cx="2029968" cy="2029968"/>
            </a:xfrm>
            <a:prstGeom prst="rect">
              <a:avLst/>
            </a:prstGeom>
          </p:spPr>
        </p:pic>
        <p:sp>
          <p:nvSpPr>
            <p:cNvPr id="31" name="Rectangle 30">
              <a:extLst>
                <a:ext uri="{FF2B5EF4-FFF2-40B4-BE49-F238E27FC236}">
                  <a16:creationId xmlns:a16="http://schemas.microsoft.com/office/drawing/2014/main" id="{A522571C-09D3-4F39-B963-76F80D9973F1}"/>
                </a:ext>
              </a:extLst>
            </p:cNvPr>
            <p:cNvSpPr/>
            <p:nvPr userDrawn="1"/>
          </p:nvSpPr>
          <p:spPr>
            <a:xfrm>
              <a:off x="2029968" y="6045049"/>
              <a:ext cx="2029968" cy="8129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20268D7D-D5FB-492C-8D00-3E866534BD42}"/>
                </a:ext>
              </a:extLst>
            </p:cNvPr>
            <p:cNvSpPr/>
            <p:nvPr userDrawn="1"/>
          </p:nvSpPr>
          <p:spPr>
            <a:xfrm flipH="1">
              <a:off x="0" y="4828032"/>
              <a:ext cx="2032942"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Graphic 13">
              <a:extLst>
                <a:ext uri="{FF2B5EF4-FFF2-40B4-BE49-F238E27FC236}">
                  <a16:creationId xmlns:a16="http://schemas.microsoft.com/office/drawing/2014/main" id="{54BCEF24-C76B-44E5-A457-E55658E8EB8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860" y="4828032"/>
              <a:ext cx="2029968" cy="2029968"/>
            </a:xfrm>
            <a:prstGeom prst="rect">
              <a:avLst/>
            </a:prstGeom>
          </p:spPr>
        </p:pic>
        <p:grpSp>
          <p:nvGrpSpPr>
            <p:cNvPr id="40" name="Group 39">
              <a:extLst>
                <a:ext uri="{FF2B5EF4-FFF2-40B4-BE49-F238E27FC236}">
                  <a16:creationId xmlns:a16="http://schemas.microsoft.com/office/drawing/2014/main" id="{18216784-417D-44A8-8CF1-C0CAF410EB9B}"/>
                </a:ext>
              </a:extLst>
            </p:cNvPr>
            <p:cNvGrpSpPr/>
            <p:nvPr userDrawn="1"/>
          </p:nvGrpSpPr>
          <p:grpSpPr>
            <a:xfrm>
              <a:off x="100242" y="2099803"/>
              <a:ext cx="1920240" cy="1920240"/>
              <a:chOff x="5361924" y="7472790"/>
              <a:chExt cx="1828800" cy="1828800"/>
            </a:xfrm>
          </p:grpSpPr>
          <p:grpSp>
            <p:nvGrpSpPr>
              <p:cNvPr id="41" name="Group 40">
                <a:extLst>
                  <a:ext uri="{FF2B5EF4-FFF2-40B4-BE49-F238E27FC236}">
                    <a16:creationId xmlns:a16="http://schemas.microsoft.com/office/drawing/2014/main" id="{FFF90BA2-E949-4FDF-A88E-B68F607E3205}"/>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41F18930-2C24-4BA6-A1EB-BF1644EE8558}"/>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D5953E65-C24C-4C83-86BB-E4A6D2532FDF}"/>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0B9DA7A8-A66E-4E0E-92DF-B3FF112EBB70}"/>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94E74739-1964-4A3C-B2E5-28FEF5EF8E49}"/>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E31C22DC-76BD-4E83-8A1A-B7AE70B2E8FE}"/>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F63C700C-5749-4BA1-8128-78559312E825}"/>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EC81C305-3A69-4634-8A07-56F8272122AF}"/>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60" name="Oval 59">
                              <a:extLst>
                                <a:ext uri="{FF2B5EF4-FFF2-40B4-BE49-F238E27FC236}">
                                  <a16:creationId xmlns:a16="http://schemas.microsoft.com/office/drawing/2014/main" id="{A14AAEDA-8F87-420D-A6BD-FF115C08EB7A}"/>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58" name="Oval 57">
                            <a:extLst>
                              <a:ext uri="{FF2B5EF4-FFF2-40B4-BE49-F238E27FC236}">
                                <a16:creationId xmlns:a16="http://schemas.microsoft.com/office/drawing/2014/main" id="{A1FA4EA0-701D-49A3-8962-1BD0CE6E9C0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56" name="Oval 55">
                          <a:extLst>
                            <a:ext uri="{FF2B5EF4-FFF2-40B4-BE49-F238E27FC236}">
                              <a16:creationId xmlns:a16="http://schemas.microsoft.com/office/drawing/2014/main" id="{E362A8AA-1110-4C1C-9922-60F7D43E82B0}"/>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54" name="Oval 53">
                        <a:extLst>
                          <a:ext uri="{FF2B5EF4-FFF2-40B4-BE49-F238E27FC236}">
                            <a16:creationId xmlns:a16="http://schemas.microsoft.com/office/drawing/2014/main" id="{BC8B72EE-335A-4030-B500-7E6FB4D24F18}"/>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52" name="Oval 51">
                      <a:extLst>
                        <a:ext uri="{FF2B5EF4-FFF2-40B4-BE49-F238E27FC236}">
                          <a16:creationId xmlns:a16="http://schemas.microsoft.com/office/drawing/2014/main" id="{10167348-D9AA-4440-8569-849A6B0F2C2D}"/>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50" name="Oval 49">
                    <a:extLst>
                      <a:ext uri="{FF2B5EF4-FFF2-40B4-BE49-F238E27FC236}">
                        <a16:creationId xmlns:a16="http://schemas.microsoft.com/office/drawing/2014/main" id="{A5616AB2-7A83-42C0-883C-FFA27D5468C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44" name="Oval 43">
                  <a:extLst>
                    <a:ext uri="{FF2B5EF4-FFF2-40B4-BE49-F238E27FC236}">
                      <a16:creationId xmlns:a16="http://schemas.microsoft.com/office/drawing/2014/main" id="{6A9CA073-4F0B-4787-B46D-7886261E945E}"/>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45" name="Oval 44">
                  <a:extLst>
                    <a:ext uri="{FF2B5EF4-FFF2-40B4-BE49-F238E27FC236}">
                      <a16:creationId xmlns:a16="http://schemas.microsoft.com/office/drawing/2014/main" id="{9AF901A3-1EC5-458F-A653-74CCEAE9A13D}"/>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46" name="Oval 45">
                  <a:extLst>
                    <a:ext uri="{FF2B5EF4-FFF2-40B4-BE49-F238E27FC236}">
                      <a16:creationId xmlns:a16="http://schemas.microsoft.com/office/drawing/2014/main" id="{4D5E35A9-4BB5-48F3-AE34-E1BDD3343EB1}"/>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47" name="Oval 46">
                  <a:extLst>
                    <a:ext uri="{FF2B5EF4-FFF2-40B4-BE49-F238E27FC236}">
                      <a16:creationId xmlns:a16="http://schemas.microsoft.com/office/drawing/2014/main" id="{A9A549D5-A823-49C4-8C36-D074E6E039B9}"/>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48" name="Oval 47">
                  <a:extLst>
                    <a:ext uri="{FF2B5EF4-FFF2-40B4-BE49-F238E27FC236}">
                      <a16:creationId xmlns:a16="http://schemas.microsoft.com/office/drawing/2014/main" id="{6A767C47-7246-4B50-8E78-82766365754A}"/>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42" name="Oval 41">
                <a:extLst>
                  <a:ext uri="{FF2B5EF4-FFF2-40B4-BE49-F238E27FC236}">
                    <a16:creationId xmlns:a16="http://schemas.microsoft.com/office/drawing/2014/main" id="{0AEE1DDC-07C3-4204-A3B1-BB7C77C0622B}"/>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75" name="Rectangle 74">
              <a:extLst>
                <a:ext uri="{FF2B5EF4-FFF2-40B4-BE49-F238E27FC236}">
                  <a16:creationId xmlns:a16="http://schemas.microsoft.com/office/drawing/2014/main" id="{15DA288D-BE35-46E8-AA86-9F28D8504DAB}"/>
                </a:ext>
              </a:extLst>
            </p:cNvPr>
            <p:cNvSpPr/>
            <p:nvPr userDrawn="1"/>
          </p:nvSpPr>
          <p:spPr>
            <a:xfrm>
              <a:off x="0" y="4043197"/>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Shape 73">
              <a:extLst>
                <a:ext uri="{FF2B5EF4-FFF2-40B4-BE49-F238E27FC236}">
                  <a16:creationId xmlns:a16="http://schemas.microsoft.com/office/drawing/2014/main" id="{72557B54-30A3-4192-9D51-EE28AF522DE9}"/>
                </a:ext>
              </a:extLst>
            </p:cNvPr>
            <p:cNvSpPr/>
            <p:nvPr userDrawn="1"/>
          </p:nvSpPr>
          <p:spPr>
            <a:xfrm>
              <a:off x="0" y="2021358"/>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66" name="Straight Connector 65">
              <a:extLst>
                <a:ext uri="{FF2B5EF4-FFF2-40B4-BE49-F238E27FC236}">
                  <a16:creationId xmlns:a16="http://schemas.microsoft.com/office/drawing/2014/main" id="{2208FD0E-034D-4DF3-85D7-F0EBE2775B58}"/>
                </a:ext>
              </a:extLst>
            </p:cNvPr>
            <p:cNvCxnSpPr>
              <a:cxnSpLocks/>
            </p:cNvCxnSpPr>
            <p:nvPr userDrawn="1"/>
          </p:nvCxnSpPr>
          <p:spPr>
            <a:xfrm>
              <a:off x="10632" y="-7753"/>
              <a:ext cx="4052352" cy="404086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E20239FE-47D0-4B4F-8440-F859F368C141}"/>
                </a:ext>
              </a:extLst>
            </p:cNvPr>
            <p:cNvSpPr/>
            <p:nvPr userDrawn="1"/>
          </p:nvSpPr>
          <p:spPr>
            <a:xfrm>
              <a:off x="3903349" y="3869829"/>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Footer Placeholder 4">
            <a:extLst>
              <a:ext uri="{FF2B5EF4-FFF2-40B4-BE49-F238E27FC236}">
                <a16:creationId xmlns:a16="http://schemas.microsoft.com/office/drawing/2014/main" id="{A8925BB7-B630-981C-964B-37A5DCBEA2E2}"/>
              </a:ext>
            </a:extLst>
          </p:cNvPr>
          <p:cNvSpPr>
            <a:spLocks noGrp="1"/>
          </p:cNvSpPr>
          <p:nvPr>
            <p:ph type="ftr" sz="quarter" idx="11"/>
          </p:nvPr>
        </p:nvSpPr>
        <p:spPr>
          <a:xfrm>
            <a:off x="7306165" y="6355080"/>
            <a:ext cx="2286000" cy="365125"/>
          </a:xfrm>
        </p:spPr>
        <p:txBody>
          <a:bodyPr/>
          <a:lstStyle>
            <a:lvl1pPr>
              <a:defRPr>
                <a:solidFill>
                  <a:schemeClr val="tx1"/>
                </a:solidFill>
              </a:defRPr>
            </a:lvl1pPr>
          </a:lstStyle>
          <a:p>
            <a:r>
              <a:rPr lang="en-US"/>
              <a:t>Presentation title</a:t>
            </a:r>
          </a:p>
        </p:txBody>
      </p:sp>
      <p:sp>
        <p:nvSpPr>
          <p:cNvPr id="5" name="Slide Number Placeholder 5">
            <a:extLst>
              <a:ext uri="{FF2B5EF4-FFF2-40B4-BE49-F238E27FC236}">
                <a16:creationId xmlns:a16="http://schemas.microsoft.com/office/drawing/2014/main" id="{4B4D24B0-E841-7B76-D133-06ABBAB6B6FF}"/>
              </a:ext>
            </a:extLst>
          </p:cNvPr>
          <p:cNvSpPr>
            <a:spLocks noGrp="1"/>
          </p:cNvSpPr>
          <p:nvPr>
            <p:ph type="sldNum" sz="quarter" idx="12"/>
          </p:nvPr>
        </p:nvSpPr>
        <p:spPr>
          <a:xfrm>
            <a:off x="10967357" y="6356350"/>
            <a:ext cx="457200" cy="365125"/>
          </a:xfrm>
        </p:spPr>
        <p:txBody>
          <a:bodyPr/>
          <a:lstStyle>
            <a:lvl1pPr>
              <a:defRPr>
                <a:solidFill>
                  <a:schemeClr val="tx1"/>
                </a:solidFill>
              </a:defRPr>
            </a:lvl1pPr>
          </a:lstStyle>
          <a:p>
            <a:fld id="{B5CEABB6-07DC-46E8-9B57-56EC44A396E5}" type="slidenum">
              <a:rPr lang="en-US" smtClean="0"/>
              <a:pPr/>
              <a:t>‹#›</a:t>
            </a:fld>
            <a:endParaRPr lang="en-US"/>
          </a:p>
        </p:txBody>
      </p:sp>
      <p:sp>
        <p:nvSpPr>
          <p:cNvPr id="6" name="Date Placeholder 3">
            <a:extLst>
              <a:ext uri="{FF2B5EF4-FFF2-40B4-BE49-F238E27FC236}">
                <a16:creationId xmlns:a16="http://schemas.microsoft.com/office/drawing/2014/main" id="{C7D011F5-A799-BEAA-9160-5743D58B456A}"/>
              </a:ext>
            </a:extLst>
          </p:cNvPr>
          <p:cNvSpPr>
            <a:spLocks noGrp="1"/>
          </p:cNvSpPr>
          <p:nvPr>
            <p:ph type="dt" sz="half" idx="10"/>
          </p:nvPr>
        </p:nvSpPr>
        <p:spPr>
          <a:xfrm>
            <a:off x="4833694" y="6353175"/>
            <a:ext cx="1097280" cy="365125"/>
          </a:xfrm>
        </p:spPr>
        <p:txBody>
          <a:bodyPr/>
          <a:lstStyle>
            <a:lvl1pPr>
              <a:defRPr>
                <a:solidFill>
                  <a:schemeClr val="tx1"/>
                </a:solidFill>
              </a:defRPr>
            </a:lvl1pPr>
          </a:lstStyle>
          <a:p>
            <a:r>
              <a:rPr lang="en-US"/>
              <a:t>12/11/2023</a:t>
            </a:r>
          </a:p>
        </p:txBody>
      </p:sp>
    </p:spTree>
    <p:extLst>
      <p:ext uri="{BB962C8B-B14F-4D97-AF65-F5344CB8AC3E}">
        <p14:creationId xmlns:p14="http://schemas.microsoft.com/office/powerpoint/2010/main" val="193739902"/>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660358"/>
            <a:ext cx="6594768" cy="5537284"/>
          </a:xfrm>
        </p:spPr>
        <p:txBody>
          <a:bodyPr anchor="ctr">
            <a:normAutofit/>
          </a:bodyPr>
          <a:lstStyle>
            <a:lvl1pPr algn="l">
              <a:defRPr sz="4800" cap="all" baseline="0">
                <a:solidFill>
                  <a:schemeClr val="tx2"/>
                </a:solidFill>
              </a:defRPr>
            </a:lvl1pPr>
          </a:lstStyle>
          <a:p>
            <a:r>
              <a:rPr lang="en-US"/>
              <a:t>Click to add title</a:t>
            </a:r>
          </a:p>
        </p:txBody>
      </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rot="10800000">
            <a:off x="1" y="761322"/>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algn="ctr">
              <a:defRPr sz="2000">
                <a:solidFill>
                  <a:schemeClr val="bg1"/>
                </a:solidFill>
              </a:defRPr>
            </a:lvl1pPr>
          </a:lstStyle>
          <a:p>
            <a:r>
              <a:rPr lang="en-US"/>
              <a:t>Click icon to insert picture</a:t>
            </a:r>
          </a:p>
        </p:txBody>
      </p:sp>
      <p:grpSp>
        <p:nvGrpSpPr>
          <p:cNvPr id="4" name="Group 3">
            <a:extLst>
              <a:ext uri="{FF2B5EF4-FFF2-40B4-BE49-F238E27FC236}">
                <a16:creationId xmlns:a16="http://schemas.microsoft.com/office/drawing/2014/main" id="{A1EA6F58-FA46-C921-5758-59234B148D4F}"/>
              </a:ext>
              <a:ext uri="{C183D7F6-B498-43B3-948B-1728B52AA6E4}">
                <adec:decorative xmlns:adec="http://schemas.microsoft.com/office/drawing/2017/decorative" val="1"/>
              </a:ext>
            </a:extLst>
          </p:cNvPr>
          <p:cNvGrpSpPr/>
          <p:nvPr userDrawn="1"/>
        </p:nvGrpSpPr>
        <p:grpSpPr>
          <a:xfrm>
            <a:off x="0" y="0"/>
            <a:ext cx="4069439" cy="4828833"/>
            <a:chOff x="0" y="0"/>
            <a:chExt cx="4069439" cy="4828833"/>
          </a:xfrm>
        </p:grpSpPr>
        <p:sp>
          <p:nvSpPr>
            <p:cNvPr id="7" name="Rectangle 6">
              <a:extLst>
                <a:ext uri="{FF2B5EF4-FFF2-40B4-BE49-F238E27FC236}">
                  <a16:creationId xmlns:a16="http://schemas.microsoft.com/office/drawing/2014/main" id="{06F989FA-6E7A-3A98-AF95-F2384308BD32}"/>
                </a:ext>
              </a:extLst>
            </p:cNvPr>
            <p:cNvSpPr>
              <a:spLocks/>
            </p:cNvSpPr>
            <p:nvPr userDrawn="1"/>
          </p:nvSpPr>
          <p:spPr>
            <a:xfrm rot="10800000" flipH="1">
              <a:off x="2026630" y="77643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23">
              <a:extLst>
                <a:ext uri="{FF2B5EF4-FFF2-40B4-BE49-F238E27FC236}">
                  <a16:creationId xmlns:a16="http://schemas.microsoft.com/office/drawing/2014/main" id="{F0BAC8B3-F184-675F-DC5F-C48CE69D7622}"/>
                </a:ext>
              </a:extLst>
            </p:cNvPr>
            <p:cNvSpPr/>
            <p:nvPr userDrawn="1"/>
          </p:nvSpPr>
          <p:spPr>
            <a:xfrm rot="10800000">
              <a:off x="0" y="76613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0B75A35-885A-CE38-4F65-95EF186B13D1}"/>
                </a:ext>
              </a:extLst>
            </p:cNvPr>
            <p:cNvSpPr/>
            <p:nvPr userDrawn="1"/>
          </p:nvSpPr>
          <p:spPr>
            <a:xfrm rot="10800000">
              <a:off x="1351" y="0"/>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39471" y="2798865"/>
              <a:ext cx="2029968" cy="2029968"/>
            </a:xfrm>
            <a:prstGeom prst="rect">
              <a:avLst/>
            </a:prstGeom>
          </p:spPr>
        </p:pic>
        <p:sp>
          <p:nvSpPr>
            <p:cNvPr id="41" name="Rectangle 40">
              <a:extLst>
                <a:ext uri="{FF2B5EF4-FFF2-40B4-BE49-F238E27FC236}">
                  <a16:creationId xmlns:a16="http://schemas.microsoft.com/office/drawing/2014/main" id="{26879019-2911-2F60-CC5B-25D1BE752B8D}"/>
                </a:ext>
              </a:extLst>
            </p:cNvPr>
            <p:cNvSpPr/>
            <p:nvPr userDrawn="1"/>
          </p:nvSpPr>
          <p:spPr>
            <a:xfrm rot="10800000">
              <a:off x="2029604" y="0"/>
              <a:ext cx="2029968" cy="7845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black and white striped pattern&#10;&#10;Description automatically generated with low confidence">
              <a:extLst>
                <a:ext uri="{FF2B5EF4-FFF2-40B4-BE49-F238E27FC236}">
                  <a16:creationId xmlns:a16="http://schemas.microsoft.com/office/drawing/2014/main" id="{CD1CD1B2-7EBC-96B6-A02D-7972C278746E}"/>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rot="10800000">
              <a:off x="2035948" y="788197"/>
              <a:ext cx="2019299" cy="999451"/>
            </a:xfrm>
            <a:prstGeom prst="rect">
              <a:avLst/>
            </a:prstGeom>
          </p:spPr>
        </p:pic>
      </p:grpSp>
    </p:spTree>
    <p:extLst>
      <p:ext uri="{BB962C8B-B14F-4D97-AF65-F5344CB8AC3E}">
        <p14:creationId xmlns:p14="http://schemas.microsoft.com/office/powerpoint/2010/main" val="1506966382"/>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544285"/>
            <a:ext cx="6594768" cy="3445329"/>
          </a:xfrm>
        </p:spPr>
        <p:txBody>
          <a:bodyPr anchor="b">
            <a:normAutofit/>
          </a:bodyPr>
          <a:lstStyle>
            <a:lvl1pPr algn="l">
              <a:defRPr sz="4800" cap="all" baseline="0">
                <a:solidFill>
                  <a:schemeClr val="tx2"/>
                </a:solidFill>
              </a:defRPr>
            </a:lvl1pPr>
          </a:lstStyle>
          <a:p>
            <a:r>
              <a:rPr lang="en-US"/>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4829789" y="4130045"/>
            <a:ext cx="6594768" cy="1951523"/>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grpSp>
        <p:nvGrpSpPr>
          <p:cNvPr id="4" name="Group 3">
            <a:extLst>
              <a:ext uri="{FF2B5EF4-FFF2-40B4-BE49-F238E27FC236}">
                <a16:creationId xmlns:a16="http://schemas.microsoft.com/office/drawing/2014/main" id="{C2A24CB0-5164-75CE-ED27-EF876C19C655}"/>
              </a:ext>
              <a:ext uri="{C183D7F6-B498-43B3-948B-1728B52AA6E4}">
                <adec:decorative xmlns:adec="http://schemas.microsoft.com/office/drawing/2017/decorative" val="1"/>
              </a:ext>
            </a:extLst>
          </p:cNvPr>
          <p:cNvGrpSpPr/>
          <p:nvPr userDrawn="1"/>
        </p:nvGrpSpPr>
        <p:grpSpPr>
          <a:xfrm>
            <a:off x="0" y="2029167"/>
            <a:ext cx="4069439" cy="4828833"/>
            <a:chOff x="0" y="2029167"/>
            <a:chExt cx="4069439" cy="4828833"/>
          </a:xfrm>
        </p:grpSpPr>
        <p:sp>
          <p:nvSpPr>
            <p:cNvPr id="7" name="Rectangle 6">
              <a:extLst>
                <a:ext uri="{FF2B5EF4-FFF2-40B4-BE49-F238E27FC236}">
                  <a16:creationId xmlns:a16="http://schemas.microsoft.com/office/drawing/2014/main" id="{06F989FA-6E7A-3A98-AF95-F2384308BD32}"/>
                </a:ext>
              </a:extLst>
            </p:cNvPr>
            <p:cNvSpPr/>
            <p:nvPr userDrawn="1"/>
          </p:nvSpPr>
          <p:spPr>
            <a:xfrm flipH="1">
              <a:off x="9867" y="405160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23">
              <a:extLst>
                <a:ext uri="{FF2B5EF4-FFF2-40B4-BE49-F238E27FC236}">
                  <a16:creationId xmlns:a16="http://schemas.microsoft.com/office/drawing/2014/main" id="{F0BAC8B3-F184-675F-DC5F-C48CE69D7622}"/>
                </a:ext>
              </a:extLst>
            </p:cNvPr>
            <p:cNvSpPr/>
            <p:nvPr userDrawn="1"/>
          </p:nvSpPr>
          <p:spPr>
            <a:xfrm>
              <a:off x="2039471" y="406189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0B75A35-885A-CE38-4F65-95EF186B13D1}"/>
                </a:ext>
              </a:extLst>
            </p:cNvPr>
            <p:cNvSpPr/>
            <p:nvPr userDrawn="1"/>
          </p:nvSpPr>
          <p:spPr>
            <a:xfrm>
              <a:off x="2038120" y="6083058"/>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0" y="2029167"/>
              <a:ext cx="2029968" cy="2029968"/>
            </a:xfrm>
            <a:prstGeom prst="rect">
              <a:avLst/>
            </a:prstGeom>
          </p:spPr>
        </p:pic>
        <p:grpSp>
          <p:nvGrpSpPr>
            <p:cNvPr id="19" name="Group 18">
              <a:extLst>
                <a:ext uri="{FF2B5EF4-FFF2-40B4-BE49-F238E27FC236}">
                  <a16:creationId xmlns:a16="http://schemas.microsoft.com/office/drawing/2014/main" id="{227BDAED-0D36-04AE-1A0C-E36977943C38}"/>
                </a:ext>
              </a:extLst>
            </p:cNvPr>
            <p:cNvGrpSpPr/>
            <p:nvPr userDrawn="1"/>
          </p:nvGrpSpPr>
          <p:grpSpPr>
            <a:xfrm>
              <a:off x="110109" y="4130046"/>
              <a:ext cx="1920240" cy="1920240"/>
              <a:chOff x="5361924" y="7472790"/>
              <a:chExt cx="1828800" cy="1828800"/>
            </a:xfrm>
          </p:grpSpPr>
          <p:grpSp>
            <p:nvGrpSpPr>
              <p:cNvPr id="20" name="Group 19">
                <a:extLst>
                  <a:ext uri="{FF2B5EF4-FFF2-40B4-BE49-F238E27FC236}">
                    <a16:creationId xmlns:a16="http://schemas.microsoft.com/office/drawing/2014/main" id="{DCF3798F-8E8C-7928-8347-8BC5B07B29F9}"/>
                  </a:ext>
                </a:extLst>
              </p:cNvPr>
              <p:cNvGrpSpPr/>
              <p:nvPr userDrawn="1"/>
            </p:nvGrpSpPr>
            <p:grpSpPr>
              <a:xfrm>
                <a:off x="5361924" y="7472790"/>
                <a:ext cx="1828800" cy="1828800"/>
                <a:chOff x="5361924" y="7472790"/>
                <a:chExt cx="1828800" cy="1828800"/>
              </a:xfrm>
            </p:grpSpPr>
            <p:grpSp>
              <p:nvGrpSpPr>
                <p:cNvPr id="22" name="Group 21">
                  <a:extLst>
                    <a:ext uri="{FF2B5EF4-FFF2-40B4-BE49-F238E27FC236}">
                      <a16:creationId xmlns:a16="http://schemas.microsoft.com/office/drawing/2014/main" id="{A488BF7D-B7D9-249A-4EC2-8A1F6311D1BD}"/>
                    </a:ext>
                  </a:extLst>
                </p:cNvPr>
                <p:cNvGrpSpPr/>
                <p:nvPr userDrawn="1"/>
              </p:nvGrpSpPr>
              <p:grpSpPr>
                <a:xfrm>
                  <a:off x="5361924" y="7472790"/>
                  <a:ext cx="1828800" cy="1828800"/>
                  <a:chOff x="5388428" y="7173291"/>
                  <a:chExt cx="1828800" cy="1828800"/>
                </a:xfrm>
              </p:grpSpPr>
              <p:grpSp>
                <p:nvGrpSpPr>
                  <p:cNvPr id="29" name="Group 28">
                    <a:extLst>
                      <a:ext uri="{FF2B5EF4-FFF2-40B4-BE49-F238E27FC236}">
                        <a16:creationId xmlns:a16="http://schemas.microsoft.com/office/drawing/2014/main" id="{C68EE8A4-53F3-EAAD-F43C-1F73C11BCE4C}"/>
                      </a:ext>
                    </a:extLst>
                  </p:cNvPr>
                  <p:cNvGrpSpPr/>
                  <p:nvPr userDrawn="1"/>
                </p:nvGrpSpPr>
                <p:grpSpPr>
                  <a:xfrm>
                    <a:off x="5388428" y="7173291"/>
                    <a:ext cx="1828800" cy="1828800"/>
                    <a:chOff x="5388428" y="7173291"/>
                    <a:chExt cx="1828800" cy="1828800"/>
                  </a:xfrm>
                </p:grpSpPr>
                <p:grpSp>
                  <p:nvGrpSpPr>
                    <p:cNvPr id="31" name="Group 30">
                      <a:extLst>
                        <a:ext uri="{FF2B5EF4-FFF2-40B4-BE49-F238E27FC236}">
                          <a16:creationId xmlns:a16="http://schemas.microsoft.com/office/drawing/2014/main" id="{806ABFB8-B814-19D4-3D47-A20F5AE8785F}"/>
                        </a:ext>
                      </a:extLst>
                    </p:cNvPr>
                    <p:cNvGrpSpPr/>
                    <p:nvPr userDrawn="1"/>
                  </p:nvGrpSpPr>
                  <p:grpSpPr>
                    <a:xfrm>
                      <a:off x="5388428" y="7173291"/>
                      <a:ext cx="1828800" cy="1828800"/>
                      <a:chOff x="5579044" y="7049770"/>
                      <a:chExt cx="1828800" cy="1828800"/>
                    </a:xfrm>
                  </p:grpSpPr>
                  <p:grpSp>
                    <p:nvGrpSpPr>
                      <p:cNvPr id="33" name="Group 32">
                        <a:extLst>
                          <a:ext uri="{FF2B5EF4-FFF2-40B4-BE49-F238E27FC236}">
                            <a16:creationId xmlns:a16="http://schemas.microsoft.com/office/drawing/2014/main" id="{992340A8-8A61-1791-D56D-37F56A662FEC}"/>
                          </a:ext>
                        </a:extLst>
                      </p:cNvPr>
                      <p:cNvGrpSpPr/>
                      <p:nvPr userDrawn="1"/>
                    </p:nvGrpSpPr>
                    <p:grpSpPr>
                      <a:xfrm>
                        <a:off x="5579044" y="7049770"/>
                        <a:ext cx="1828800" cy="1828800"/>
                        <a:chOff x="5579044" y="7049770"/>
                        <a:chExt cx="1828800" cy="1828800"/>
                      </a:xfrm>
                    </p:grpSpPr>
                    <p:grpSp>
                      <p:nvGrpSpPr>
                        <p:cNvPr id="35" name="Group 34">
                          <a:extLst>
                            <a:ext uri="{FF2B5EF4-FFF2-40B4-BE49-F238E27FC236}">
                              <a16:creationId xmlns:a16="http://schemas.microsoft.com/office/drawing/2014/main" id="{CD482B6F-4CF8-CEB3-7478-EB1A76DCF567}"/>
                            </a:ext>
                          </a:extLst>
                        </p:cNvPr>
                        <p:cNvGrpSpPr/>
                        <p:nvPr userDrawn="1"/>
                      </p:nvGrpSpPr>
                      <p:grpSpPr>
                        <a:xfrm>
                          <a:off x="5579044" y="7049770"/>
                          <a:ext cx="1828800" cy="1828800"/>
                          <a:chOff x="5579044" y="7049770"/>
                          <a:chExt cx="1828800" cy="1828800"/>
                        </a:xfrm>
                      </p:grpSpPr>
                      <p:grpSp>
                        <p:nvGrpSpPr>
                          <p:cNvPr id="37" name="Group 36">
                            <a:extLst>
                              <a:ext uri="{FF2B5EF4-FFF2-40B4-BE49-F238E27FC236}">
                                <a16:creationId xmlns:a16="http://schemas.microsoft.com/office/drawing/2014/main" id="{48DB94FE-59B9-2EAD-D619-84D732CEACD3}"/>
                              </a:ext>
                            </a:extLst>
                          </p:cNvPr>
                          <p:cNvGrpSpPr/>
                          <p:nvPr userDrawn="1"/>
                        </p:nvGrpSpPr>
                        <p:grpSpPr>
                          <a:xfrm>
                            <a:off x="5579044" y="7049770"/>
                            <a:ext cx="1828800" cy="1828800"/>
                            <a:chOff x="5579044" y="7049770"/>
                            <a:chExt cx="1828800" cy="1828800"/>
                          </a:xfrm>
                        </p:grpSpPr>
                        <p:sp>
                          <p:nvSpPr>
                            <p:cNvPr id="39" name="Oval 38">
                              <a:extLst>
                                <a:ext uri="{FF2B5EF4-FFF2-40B4-BE49-F238E27FC236}">
                                  <a16:creationId xmlns:a16="http://schemas.microsoft.com/office/drawing/2014/main" id="{E9EB6EED-2663-2442-C484-EF27395DCEB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40" name="Oval 39">
                              <a:extLst>
                                <a:ext uri="{FF2B5EF4-FFF2-40B4-BE49-F238E27FC236}">
                                  <a16:creationId xmlns:a16="http://schemas.microsoft.com/office/drawing/2014/main" id="{E5978766-DE51-5FF5-41BE-B1007C37165E}"/>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38" name="Oval 37">
                            <a:extLst>
                              <a:ext uri="{FF2B5EF4-FFF2-40B4-BE49-F238E27FC236}">
                                <a16:creationId xmlns:a16="http://schemas.microsoft.com/office/drawing/2014/main" id="{749B68DA-C119-6301-085A-2E7F3F7E3CB1}"/>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36" name="Oval 35">
                          <a:extLst>
                            <a:ext uri="{FF2B5EF4-FFF2-40B4-BE49-F238E27FC236}">
                              <a16:creationId xmlns:a16="http://schemas.microsoft.com/office/drawing/2014/main" id="{D753957E-F4A5-E4CA-B8B3-F6AE73F159F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34" name="Oval 33">
                        <a:extLst>
                          <a:ext uri="{FF2B5EF4-FFF2-40B4-BE49-F238E27FC236}">
                            <a16:creationId xmlns:a16="http://schemas.microsoft.com/office/drawing/2014/main" id="{3C4F46AE-42C2-9E3D-D294-F9297389D110}"/>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32" name="Oval 31">
                      <a:extLst>
                        <a:ext uri="{FF2B5EF4-FFF2-40B4-BE49-F238E27FC236}">
                          <a16:creationId xmlns:a16="http://schemas.microsoft.com/office/drawing/2014/main" id="{42376F25-4466-0F15-CD2F-B821AC9CCE5C}"/>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30" name="Oval 29">
                    <a:extLst>
                      <a:ext uri="{FF2B5EF4-FFF2-40B4-BE49-F238E27FC236}">
                        <a16:creationId xmlns:a16="http://schemas.microsoft.com/office/drawing/2014/main" id="{BBC988D2-4FFC-612A-DD91-A41B6194EF6C}"/>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24" name="Oval 23">
                  <a:extLst>
                    <a:ext uri="{FF2B5EF4-FFF2-40B4-BE49-F238E27FC236}">
                      <a16:creationId xmlns:a16="http://schemas.microsoft.com/office/drawing/2014/main" id="{53690E8A-1D3D-3D5D-932E-D2A2CFE5BDAB}"/>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25" name="Oval 24">
                  <a:extLst>
                    <a:ext uri="{FF2B5EF4-FFF2-40B4-BE49-F238E27FC236}">
                      <a16:creationId xmlns:a16="http://schemas.microsoft.com/office/drawing/2014/main" id="{1AE08D7C-4190-C00C-19F0-BEC1F608B97A}"/>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26" name="Oval 25">
                  <a:extLst>
                    <a:ext uri="{FF2B5EF4-FFF2-40B4-BE49-F238E27FC236}">
                      <a16:creationId xmlns:a16="http://schemas.microsoft.com/office/drawing/2014/main" id="{7B3E9873-3672-0001-60F1-6068B67A6DFE}"/>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27" name="Oval 26">
                  <a:extLst>
                    <a:ext uri="{FF2B5EF4-FFF2-40B4-BE49-F238E27FC236}">
                      <a16:creationId xmlns:a16="http://schemas.microsoft.com/office/drawing/2014/main" id="{4CD85BCE-3B9E-234C-4D1D-EC1A6A57D298}"/>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28" name="Oval 27">
                  <a:extLst>
                    <a:ext uri="{FF2B5EF4-FFF2-40B4-BE49-F238E27FC236}">
                      <a16:creationId xmlns:a16="http://schemas.microsoft.com/office/drawing/2014/main" id="{5CC66A2F-CBBE-220E-5ECB-528B8EE34F83}"/>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21" name="Oval 20">
                <a:extLst>
                  <a:ext uri="{FF2B5EF4-FFF2-40B4-BE49-F238E27FC236}">
                    <a16:creationId xmlns:a16="http://schemas.microsoft.com/office/drawing/2014/main" id="{B7B0A7FC-B497-31A6-1F93-414F96AF4C4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41" name="Rectangle 40">
              <a:extLst>
                <a:ext uri="{FF2B5EF4-FFF2-40B4-BE49-F238E27FC236}">
                  <a16:creationId xmlns:a16="http://schemas.microsoft.com/office/drawing/2014/main" id="{26879019-2911-2F60-CC5B-25D1BE752B8D}"/>
                </a:ext>
              </a:extLst>
            </p:cNvPr>
            <p:cNvSpPr/>
            <p:nvPr userDrawn="1"/>
          </p:nvSpPr>
          <p:spPr>
            <a:xfrm>
              <a:off x="9867" y="6073440"/>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8CCEA94B-F499-5FCA-D063-7FD71F10F95B}"/>
                </a:ext>
              </a:extLst>
            </p:cNvPr>
            <p:cNvSpPr/>
            <p:nvPr userDrawn="1"/>
          </p:nvSpPr>
          <p:spPr>
            <a:xfrm>
              <a:off x="9867" y="405160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a:off x="0" y="-1"/>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marL="0" indent="0" algn="ctr">
              <a:buNone/>
              <a:defRPr sz="2000">
                <a:solidFill>
                  <a:schemeClr val="bg1"/>
                </a:solidFill>
              </a:defRPr>
            </a:lvl1pPr>
          </a:lstStyle>
          <a:p>
            <a:r>
              <a:rPr lang="en-US"/>
              <a:t>Click icon to insert picture</a:t>
            </a:r>
          </a:p>
        </p:txBody>
      </p:sp>
    </p:spTree>
    <p:extLst>
      <p:ext uri="{BB962C8B-B14F-4D97-AF65-F5344CB8AC3E}">
        <p14:creationId xmlns:p14="http://schemas.microsoft.com/office/powerpoint/2010/main" val="17235676"/>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1" y="896112"/>
            <a:ext cx="6589150" cy="1988706"/>
          </a:xfrm>
        </p:spPr>
        <p:txBody>
          <a:bodyPr anchor="t" anchorCtr="0"/>
          <a:lstStyle>
            <a:lvl1pPr>
              <a:defRPr cap="all" baseline="0">
                <a:solidFill>
                  <a:schemeClr val="tx2"/>
                </a:solidFill>
              </a:defRPr>
            </a:lvl1pPr>
          </a:lstStyle>
          <a:p>
            <a:r>
              <a:rPr lang="en-US"/>
              <a:t>CLICK TO ADD TITLE</a:t>
            </a:r>
          </a:p>
        </p:txBody>
      </p:sp>
      <p:grpSp>
        <p:nvGrpSpPr>
          <p:cNvPr id="3" name="Group 2">
            <a:extLst>
              <a:ext uri="{FF2B5EF4-FFF2-40B4-BE49-F238E27FC236}">
                <a16:creationId xmlns:a16="http://schemas.microsoft.com/office/drawing/2014/main" id="{C8EF03D4-C3B7-918C-FF43-0A9C106ACA0F}"/>
              </a:ext>
              <a:ext uri="{C183D7F6-B498-43B3-948B-1728B52AA6E4}">
                <adec:decorative xmlns:adec="http://schemas.microsoft.com/office/drawing/2017/decorative" val="1"/>
              </a:ext>
            </a:extLst>
          </p:cNvPr>
          <p:cNvGrpSpPr/>
          <p:nvPr userDrawn="1"/>
        </p:nvGrpSpPr>
        <p:grpSpPr>
          <a:xfrm>
            <a:off x="8127476" y="-9144"/>
            <a:ext cx="4069095" cy="6867144"/>
            <a:chOff x="8127476" y="-9144"/>
            <a:chExt cx="4069095" cy="6867144"/>
          </a:xfrm>
        </p:grpSpPr>
        <p:sp>
          <p:nvSpPr>
            <p:cNvPr id="11" name="Rectangle 10">
              <a:extLst>
                <a:ext uri="{FF2B5EF4-FFF2-40B4-BE49-F238E27FC236}">
                  <a16:creationId xmlns:a16="http://schemas.microsoft.com/office/drawing/2014/main" id="{4FADCD25-4CC2-4A9A-B033-132F3DA6D2F5}"/>
                </a:ext>
              </a:extLst>
            </p:cNvPr>
            <p:cNvSpPr/>
            <p:nvPr userDrawn="1"/>
          </p:nvSpPr>
          <p:spPr>
            <a:xfrm>
              <a:off x="10162032" y="2014436"/>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23">
              <a:extLst>
                <a:ext uri="{FF2B5EF4-FFF2-40B4-BE49-F238E27FC236}">
                  <a16:creationId xmlns:a16="http://schemas.microsoft.com/office/drawing/2014/main" id="{D2F68DA8-1D58-42B0-A2C9-046E92884BC1}"/>
                </a:ext>
              </a:extLst>
            </p:cNvPr>
            <p:cNvSpPr/>
            <p:nvPr userDrawn="1"/>
          </p:nvSpPr>
          <p:spPr>
            <a:xfrm rot="5400000">
              <a:off x="10160492" y="202456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DB232A4-4F4E-48E9-9E61-BE51F716635C}"/>
                </a:ext>
              </a:extLst>
            </p:cNvPr>
            <p:cNvSpPr/>
            <p:nvPr userDrawn="1"/>
          </p:nvSpPr>
          <p:spPr>
            <a:xfrm>
              <a:off x="10162032" y="0"/>
              <a:ext cx="2029968"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Graphic 7">
              <a:extLst>
                <a:ext uri="{FF2B5EF4-FFF2-40B4-BE49-F238E27FC236}">
                  <a16:creationId xmlns:a16="http://schemas.microsoft.com/office/drawing/2014/main" id="{4CB66576-218C-4236-B125-DD7B03A784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10162032" y="0"/>
              <a:ext cx="2029968" cy="2029968"/>
            </a:xfrm>
            <a:prstGeom prst="rect">
              <a:avLst/>
            </a:prstGeom>
          </p:spPr>
        </p:pic>
        <p:sp>
          <p:nvSpPr>
            <p:cNvPr id="7" name="Rectangle 6">
              <a:extLst>
                <a:ext uri="{FF2B5EF4-FFF2-40B4-BE49-F238E27FC236}">
                  <a16:creationId xmlns:a16="http://schemas.microsoft.com/office/drawing/2014/main" id="{E557D1F3-8C55-47FE-B39A-86D30F8FFEA1}"/>
                </a:ext>
              </a:extLst>
            </p:cNvPr>
            <p:cNvSpPr/>
            <p:nvPr userDrawn="1"/>
          </p:nvSpPr>
          <p:spPr>
            <a:xfrm>
              <a:off x="8139364" y="-7084"/>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F4EB6F2E-2621-4EB5-A04D-906FD08CED87}"/>
                </a:ext>
              </a:extLst>
            </p:cNvPr>
            <p:cNvSpPr/>
            <p:nvPr userDrawn="1"/>
          </p:nvSpPr>
          <p:spPr>
            <a:xfrm flipH="1">
              <a:off x="8127476" y="4807776"/>
              <a:ext cx="2032942"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9CC28908-2548-441C-BE9D-8728E1FC84C0}"/>
                </a:ext>
              </a:extLst>
            </p:cNvPr>
            <p:cNvSpPr/>
            <p:nvPr userDrawn="1"/>
          </p:nvSpPr>
          <p:spPr>
            <a:xfrm>
              <a:off x="10160492" y="4041539"/>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34" descr="A black and white striped pattern&#10;&#10;Description automatically generated with low confidence">
              <a:extLst>
                <a:ext uri="{FF2B5EF4-FFF2-40B4-BE49-F238E27FC236}">
                  <a16:creationId xmlns:a16="http://schemas.microsoft.com/office/drawing/2014/main" id="{731DC170-FB16-45F8-B62C-DCAB2B9AC310}"/>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0177272" y="5079562"/>
              <a:ext cx="2019299" cy="999451"/>
            </a:xfrm>
            <a:prstGeom prst="rect">
              <a:avLst/>
            </a:prstGeom>
          </p:spPr>
        </p:pic>
        <p:pic>
          <p:nvPicPr>
            <p:cNvPr id="36" name="Graphic 35">
              <a:extLst>
                <a:ext uri="{FF2B5EF4-FFF2-40B4-BE49-F238E27FC236}">
                  <a16:creationId xmlns:a16="http://schemas.microsoft.com/office/drawing/2014/main" id="{6529D2A7-ABB3-4E2D-88CA-F813997011F5}"/>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0800000">
              <a:off x="8139640" y="-9144"/>
              <a:ext cx="2029968" cy="2029968"/>
            </a:xfrm>
            <a:prstGeom prst="rect">
              <a:avLst/>
            </a:prstGeom>
          </p:spPr>
        </p:pic>
        <p:sp>
          <p:nvSpPr>
            <p:cNvPr id="37" name="Rectangle 36">
              <a:extLst>
                <a:ext uri="{FF2B5EF4-FFF2-40B4-BE49-F238E27FC236}">
                  <a16:creationId xmlns:a16="http://schemas.microsoft.com/office/drawing/2014/main" id="{CDB6750E-735F-4906-8BCA-E0BD4F029617}"/>
                </a:ext>
              </a:extLst>
            </p:cNvPr>
            <p:cNvSpPr/>
            <p:nvPr userDrawn="1"/>
          </p:nvSpPr>
          <p:spPr>
            <a:xfrm>
              <a:off x="10158984" y="6016751"/>
              <a:ext cx="2029968" cy="8412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8" name="Graphic 37">
              <a:extLst>
                <a:ext uri="{FF2B5EF4-FFF2-40B4-BE49-F238E27FC236}">
                  <a16:creationId xmlns:a16="http://schemas.microsoft.com/office/drawing/2014/main" id="{051ECE99-ACA6-46AF-98D5-81FBD3F834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131156" y="4828032"/>
              <a:ext cx="2029968" cy="2029968"/>
            </a:xfrm>
            <a:prstGeom prst="rect">
              <a:avLst/>
            </a:prstGeom>
          </p:spPr>
        </p:pic>
        <p:grpSp>
          <p:nvGrpSpPr>
            <p:cNvPr id="40" name="Group 39">
              <a:extLst>
                <a:ext uri="{FF2B5EF4-FFF2-40B4-BE49-F238E27FC236}">
                  <a16:creationId xmlns:a16="http://schemas.microsoft.com/office/drawing/2014/main" id="{3A847BA4-24DF-47BE-BE28-02415C2A2D3C}"/>
                </a:ext>
              </a:extLst>
            </p:cNvPr>
            <p:cNvGrpSpPr/>
            <p:nvPr userDrawn="1"/>
          </p:nvGrpSpPr>
          <p:grpSpPr>
            <a:xfrm>
              <a:off x="8227718" y="2092719"/>
              <a:ext cx="1920240" cy="1920240"/>
              <a:chOff x="5361924" y="7472790"/>
              <a:chExt cx="1828800" cy="1828800"/>
            </a:xfrm>
          </p:grpSpPr>
          <p:grpSp>
            <p:nvGrpSpPr>
              <p:cNvPr id="41" name="Group 40">
                <a:extLst>
                  <a:ext uri="{FF2B5EF4-FFF2-40B4-BE49-F238E27FC236}">
                    <a16:creationId xmlns:a16="http://schemas.microsoft.com/office/drawing/2014/main" id="{882CC485-8A14-4767-80E8-8FB0A9991D20}"/>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E119FAB2-4AF3-4EC9-98C6-E69760D02810}"/>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E2A21525-E952-4F39-A9B2-2CA7C5B14B85}"/>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53BFFD34-0142-4185-8790-1D792CB2F5DD}"/>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00D3FC75-8C07-4B5B-A025-3CCC5DC458DA}"/>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393D2F91-0E6A-4541-843C-1FC0CC2A024A}"/>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7C9F80E2-6A88-44DC-B048-7178CAA61DAF}"/>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1D9D5420-70BE-477D-A17F-A86F19AD3FA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60" name="Oval 59">
                              <a:extLst>
                                <a:ext uri="{FF2B5EF4-FFF2-40B4-BE49-F238E27FC236}">
                                  <a16:creationId xmlns:a16="http://schemas.microsoft.com/office/drawing/2014/main" id="{0BBACECF-9AE7-40B5-90D0-AE2CF1FBE0BD}"/>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58" name="Oval 57">
                            <a:extLst>
                              <a:ext uri="{FF2B5EF4-FFF2-40B4-BE49-F238E27FC236}">
                                <a16:creationId xmlns:a16="http://schemas.microsoft.com/office/drawing/2014/main" id="{1A76BEA0-888E-41CD-9B30-B128A39F781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56" name="Oval 55">
                          <a:extLst>
                            <a:ext uri="{FF2B5EF4-FFF2-40B4-BE49-F238E27FC236}">
                              <a16:creationId xmlns:a16="http://schemas.microsoft.com/office/drawing/2014/main" id="{2EA36045-2F1D-402B-A951-B9957D5C145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54" name="Oval 53">
                        <a:extLst>
                          <a:ext uri="{FF2B5EF4-FFF2-40B4-BE49-F238E27FC236}">
                            <a16:creationId xmlns:a16="http://schemas.microsoft.com/office/drawing/2014/main" id="{AAF58CB3-363E-4156-8148-52E0B9CB634A}"/>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52" name="Oval 51">
                      <a:extLst>
                        <a:ext uri="{FF2B5EF4-FFF2-40B4-BE49-F238E27FC236}">
                          <a16:creationId xmlns:a16="http://schemas.microsoft.com/office/drawing/2014/main" id="{BDC4E05B-A602-483A-B19B-B907358D4629}"/>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50" name="Oval 49">
                    <a:extLst>
                      <a:ext uri="{FF2B5EF4-FFF2-40B4-BE49-F238E27FC236}">
                        <a16:creationId xmlns:a16="http://schemas.microsoft.com/office/drawing/2014/main" id="{55AC54D8-2C27-49A7-B1CE-C865E629499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44" name="Oval 43">
                  <a:extLst>
                    <a:ext uri="{FF2B5EF4-FFF2-40B4-BE49-F238E27FC236}">
                      <a16:creationId xmlns:a16="http://schemas.microsoft.com/office/drawing/2014/main" id="{C9753262-9BA1-4716-B4B5-AAFE232A72A2}"/>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45" name="Oval 44">
                  <a:extLst>
                    <a:ext uri="{FF2B5EF4-FFF2-40B4-BE49-F238E27FC236}">
                      <a16:creationId xmlns:a16="http://schemas.microsoft.com/office/drawing/2014/main" id="{5B2AD932-98DF-4DA1-B19E-E38A4DD270F0}"/>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46" name="Oval 45">
                  <a:extLst>
                    <a:ext uri="{FF2B5EF4-FFF2-40B4-BE49-F238E27FC236}">
                      <a16:creationId xmlns:a16="http://schemas.microsoft.com/office/drawing/2014/main" id="{DE13C879-BB42-4F2C-9413-A1322DE58809}"/>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47" name="Oval 46">
                  <a:extLst>
                    <a:ext uri="{FF2B5EF4-FFF2-40B4-BE49-F238E27FC236}">
                      <a16:creationId xmlns:a16="http://schemas.microsoft.com/office/drawing/2014/main" id="{28B4D2F2-9DD5-4B23-A2F2-7DBEE9E61F6C}"/>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48" name="Oval 47">
                  <a:extLst>
                    <a:ext uri="{FF2B5EF4-FFF2-40B4-BE49-F238E27FC236}">
                      <a16:creationId xmlns:a16="http://schemas.microsoft.com/office/drawing/2014/main" id="{C1A2F663-A8A7-4337-9C39-489B4C457111}"/>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42" name="Oval 41">
                <a:extLst>
                  <a:ext uri="{FF2B5EF4-FFF2-40B4-BE49-F238E27FC236}">
                    <a16:creationId xmlns:a16="http://schemas.microsoft.com/office/drawing/2014/main" id="{1609761D-150A-4DE0-9604-CC3953C108D0}"/>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61" name="Rectangle 60">
              <a:extLst>
                <a:ext uri="{FF2B5EF4-FFF2-40B4-BE49-F238E27FC236}">
                  <a16:creationId xmlns:a16="http://schemas.microsoft.com/office/drawing/2014/main" id="{D1189D1C-85ED-4EF1-A384-7C4590ED50FD}"/>
                </a:ext>
              </a:extLst>
            </p:cNvPr>
            <p:cNvSpPr/>
            <p:nvPr userDrawn="1"/>
          </p:nvSpPr>
          <p:spPr>
            <a:xfrm>
              <a:off x="8138160" y="4045868"/>
              <a:ext cx="2029968" cy="8229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Shape 61">
              <a:extLst>
                <a:ext uri="{FF2B5EF4-FFF2-40B4-BE49-F238E27FC236}">
                  <a16:creationId xmlns:a16="http://schemas.microsoft.com/office/drawing/2014/main" id="{445306C5-E470-4A93-9C9F-5D066F760D16}"/>
                </a:ext>
              </a:extLst>
            </p:cNvPr>
            <p:cNvSpPr/>
            <p:nvPr userDrawn="1"/>
          </p:nvSpPr>
          <p:spPr>
            <a:xfrm>
              <a:off x="8138160" y="2029968"/>
              <a:ext cx="1014984" cy="201168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63" name="Straight Connector 62">
              <a:extLst>
                <a:ext uri="{FF2B5EF4-FFF2-40B4-BE49-F238E27FC236}">
                  <a16:creationId xmlns:a16="http://schemas.microsoft.com/office/drawing/2014/main" id="{B31C374B-40F2-4B1E-A9D8-6E5C932FF170}"/>
                </a:ext>
              </a:extLst>
            </p:cNvPr>
            <p:cNvCxnSpPr>
              <a:cxnSpLocks/>
            </p:cNvCxnSpPr>
            <p:nvPr userDrawn="1"/>
          </p:nvCxnSpPr>
          <p:spPr>
            <a:xfrm flipV="1">
              <a:off x="8138160" y="2012062"/>
              <a:ext cx="3044952"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1C668341-39BE-4448-B29D-2594AE6D75C2}"/>
                </a:ext>
              </a:extLst>
            </p:cNvPr>
            <p:cNvSpPr/>
            <p:nvPr userDrawn="1"/>
          </p:nvSpPr>
          <p:spPr>
            <a:xfrm>
              <a:off x="11055096" y="1874902"/>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7" name="Date Placeholder 3">
            <a:extLst>
              <a:ext uri="{FF2B5EF4-FFF2-40B4-BE49-F238E27FC236}">
                <a16:creationId xmlns:a16="http://schemas.microsoft.com/office/drawing/2014/main" id="{56895315-7883-40AA-AB6E-E7F8B77E5BAC}"/>
              </a:ext>
            </a:extLst>
          </p:cNvPr>
          <p:cNvSpPr>
            <a:spLocks noGrp="1"/>
          </p:cNvSpPr>
          <p:nvPr>
            <p:ph type="dt" sz="half" idx="10"/>
          </p:nvPr>
        </p:nvSpPr>
        <p:spPr>
          <a:xfrm>
            <a:off x="761295" y="6355080"/>
            <a:ext cx="1097280" cy="365125"/>
          </a:xfrm>
        </p:spPr>
        <p:txBody>
          <a:bodyPr/>
          <a:lstStyle>
            <a:lvl1pPr>
              <a:defRPr>
                <a:solidFill>
                  <a:schemeClr val="bg1"/>
                </a:solidFill>
              </a:defRPr>
            </a:lvl1pPr>
          </a:lstStyle>
          <a:p>
            <a:r>
              <a:rPr lang="en-US"/>
              <a:t>12/11/2023</a:t>
            </a:r>
          </a:p>
        </p:txBody>
      </p:sp>
      <p:sp>
        <p:nvSpPr>
          <p:cNvPr id="68" name="Footer Placeholder 4">
            <a:extLst>
              <a:ext uri="{FF2B5EF4-FFF2-40B4-BE49-F238E27FC236}">
                <a16:creationId xmlns:a16="http://schemas.microsoft.com/office/drawing/2014/main" id="{0000A4E2-8200-4049-B783-2C99FBDBAEBD}"/>
              </a:ext>
            </a:extLst>
          </p:cNvPr>
          <p:cNvSpPr>
            <a:spLocks noGrp="1"/>
          </p:cNvSpPr>
          <p:nvPr>
            <p:ph type="ftr" sz="quarter" idx="11"/>
          </p:nvPr>
        </p:nvSpPr>
        <p:spPr>
          <a:xfrm>
            <a:off x="5499886" y="6355080"/>
            <a:ext cx="2286000" cy="365125"/>
          </a:xfrm>
        </p:spPr>
        <p:txBody>
          <a:bodyPr/>
          <a:lstStyle>
            <a:lvl1pPr>
              <a:defRPr>
                <a:solidFill>
                  <a:schemeClr val="bg1"/>
                </a:solidFill>
              </a:defRPr>
            </a:lvl1pPr>
          </a:lstStyle>
          <a:p>
            <a:r>
              <a:rPr lang="en-US"/>
              <a:t>Presentation title</a:t>
            </a:r>
          </a:p>
        </p:txBody>
      </p:sp>
      <p:sp>
        <p:nvSpPr>
          <p:cNvPr id="69" name="Slide Number Placeholder 5">
            <a:extLst>
              <a:ext uri="{FF2B5EF4-FFF2-40B4-BE49-F238E27FC236}">
                <a16:creationId xmlns:a16="http://schemas.microsoft.com/office/drawing/2014/main" id="{179E1CD1-EB8F-4E56-ADD5-06293A7A2EE8}"/>
              </a:ext>
            </a:extLst>
          </p:cNvPr>
          <p:cNvSpPr>
            <a:spLocks noGrp="1"/>
          </p:cNvSpPr>
          <p:nvPr>
            <p:ph type="sldNum" sz="quarter" idx="12"/>
          </p:nvPr>
        </p:nvSpPr>
        <p:spPr>
          <a:xfrm>
            <a:off x="11274091" y="6355080"/>
            <a:ext cx="457200" cy="365125"/>
          </a:xfrm>
        </p:spPr>
        <p:txBody>
          <a:bodyPr/>
          <a:lstStyle>
            <a:lvl1pPr>
              <a:defRPr>
                <a:solidFill>
                  <a:schemeClr val="bg1"/>
                </a:solidFill>
              </a:defRPr>
            </a:lvl1pPr>
          </a:lstStyle>
          <a:p>
            <a:fld id="{B5CEABB6-07DC-46E8-9B57-56EC44A396E5}" type="slidenum">
              <a:rPr lang="en-US" smtClean="0"/>
              <a:pPr/>
              <a:t>‹#›</a:t>
            </a:fld>
            <a:endParaRPr lang="en-US"/>
          </a:p>
        </p:txBody>
      </p:sp>
      <p:sp>
        <p:nvSpPr>
          <p:cNvPr id="4" name="Content Placeholder 2">
            <a:extLst>
              <a:ext uri="{FF2B5EF4-FFF2-40B4-BE49-F238E27FC236}">
                <a16:creationId xmlns:a16="http://schemas.microsoft.com/office/drawing/2014/main" id="{3BB414F1-8F08-3A3B-45E3-9F44595164A1}"/>
              </a:ext>
            </a:extLst>
          </p:cNvPr>
          <p:cNvSpPr>
            <a:spLocks noGrp="1"/>
          </p:cNvSpPr>
          <p:nvPr>
            <p:ph sz="half" idx="14" hasCustomPrompt="1"/>
          </p:nvPr>
        </p:nvSpPr>
        <p:spPr>
          <a:xfrm>
            <a:off x="762001" y="3058886"/>
            <a:ext cx="6597372" cy="3296194"/>
          </a:xfrm>
        </p:spPr>
        <p:txBody>
          <a:bodyPr>
            <a:normAutofit/>
          </a:bodyPr>
          <a:lstStyle>
            <a:lvl1pPr marL="0" indent="0">
              <a:lnSpc>
                <a:spcPts val="2000"/>
              </a:lnSpc>
              <a:buFont typeface="Arial" panose="020B0604020202020204" pitchFamily="34" charset="0"/>
              <a:buNone/>
              <a:defRPr sz="1800">
                <a:solidFill>
                  <a:schemeClr val="bg1"/>
                </a:solidFill>
              </a:defRPr>
            </a:lvl1pPr>
            <a:lvl2pPr marL="457200">
              <a:lnSpc>
                <a:spcPts val="2000"/>
              </a:lnSpc>
              <a:defRPr sz="1800">
                <a:solidFill>
                  <a:schemeClr val="bg1"/>
                </a:solidFill>
              </a:defRPr>
            </a:lvl2pPr>
            <a:lvl3pPr marL="914400">
              <a:lnSpc>
                <a:spcPts val="2000"/>
              </a:lnSpc>
              <a:defRPr sz="1800">
                <a:solidFill>
                  <a:schemeClr val="bg1"/>
                </a:solidFill>
              </a:defRPr>
            </a:lvl3pPr>
            <a:lvl4pPr marL="1371600">
              <a:lnSpc>
                <a:spcPts val="2000"/>
              </a:lnSpc>
              <a:defRPr sz="1800">
                <a:solidFill>
                  <a:schemeClr val="bg1"/>
                </a:solidFill>
              </a:defRPr>
            </a:lvl4pPr>
            <a:lvl5pPr marL="1828800">
              <a:lnSpc>
                <a:spcPts val="2000"/>
              </a:lnSpc>
              <a:defRPr sz="1800">
                <a:solidFill>
                  <a:schemeClr val="bg1"/>
                </a:solidFill>
              </a:defRPr>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80696027"/>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guide id="4" pos="57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p:bg>
      <p:bgPr>
        <a:solidFill>
          <a:schemeClr val="accent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F09F422-89F7-BDA7-7801-F364BA5D95A5}"/>
              </a:ext>
              <a:ext uri="{C183D7F6-B498-43B3-948B-1728B52AA6E4}">
                <adec:decorative xmlns:adec="http://schemas.microsoft.com/office/drawing/2017/decorative" val="1"/>
              </a:ext>
            </a:extLst>
          </p:cNvPr>
          <p:cNvGrpSpPr/>
          <p:nvPr userDrawn="1"/>
        </p:nvGrpSpPr>
        <p:grpSpPr>
          <a:xfrm>
            <a:off x="-3045" y="-4303"/>
            <a:ext cx="7252590" cy="6862680"/>
            <a:chOff x="-3045" y="-4303"/>
            <a:chExt cx="7252590" cy="6862680"/>
          </a:xfrm>
        </p:grpSpPr>
        <p:sp>
          <p:nvSpPr>
            <p:cNvPr id="34" name="Rectangle 33">
              <a:extLst>
                <a:ext uri="{FF2B5EF4-FFF2-40B4-BE49-F238E27FC236}">
                  <a16:creationId xmlns:a16="http://schemas.microsoft.com/office/drawing/2014/main" id="{D629CA98-D89C-4A69-9A55-8D6C17DCDDF0}"/>
                </a:ext>
              </a:extLst>
            </p:cNvPr>
            <p:cNvSpPr/>
            <p:nvPr userDrawn="1"/>
          </p:nvSpPr>
          <p:spPr>
            <a:xfrm>
              <a:off x="-1146" y="4775407"/>
              <a:ext cx="2029968" cy="20775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Graphic 27">
              <a:extLst>
                <a:ext uri="{FF2B5EF4-FFF2-40B4-BE49-F238E27FC236}">
                  <a16:creationId xmlns:a16="http://schemas.microsoft.com/office/drawing/2014/main" id="{12C5F573-21FC-4A6F-B46F-5583E20C994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3045" y="-4303"/>
              <a:ext cx="2029968" cy="2029968"/>
            </a:xfrm>
            <a:prstGeom prst="rect">
              <a:avLst/>
            </a:prstGeom>
          </p:spPr>
        </p:pic>
        <p:sp>
          <p:nvSpPr>
            <p:cNvPr id="39" name="Rectangle 38">
              <a:extLst>
                <a:ext uri="{FF2B5EF4-FFF2-40B4-BE49-F238E27FC236}">
                  <a16:creationId xmlns:a16="http://schemas.microsoft.com/office/drawing/2014/main" id="{EA65556A-38A5-4BA5-9A40-33F02F960B1E}"/>
                </a:ext>
              </a:extLst>
            </p:cNvPr>
            <p:cNvSpPr/>
            <p:nvPr userDrawn="1"/>
          </p:nvSpPr>
          <p:spPr>
            <a:xfrm>
              <a:off x="3757" y="2033993"/>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37900790-71B8-45C8-9B6D-07E23CEA7632}"/>
                </a:ext>
              </a:extLst>
            </p:cNvPr>
            <p:cNvSpPr/>
            <p:nvPr userDrawn="1"/>
          </p:nvSpPr>
          <p:spPr>
            <a:xfrm>
              <a:off x="-218" y="4059798"/>
              <a:ext cx="2029968" cy="75956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28AC969-4FA2-44AD-A273-2A0B7839749F}"/>
                </a:ext>
              </a:extLst>
            </p:cNvPr>
            <p:cNvSpPr/>
            <p:nvPr userDrawn="1"/>
          </p:nvSpPr>
          <p:spPr>
            <a:xfrm>
              <a:off x="4071442" y="4058828"/>
              <a:ext cx="3178103" cy="2799549"/>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Graphic 10">
              <a:extLst>
                <a:ext uri="{FF2B5EF4-FFF2-40B4-BE49-F238E27FC236}">
                  <a16:creationId xmlns:a16="http://schemas.microsoft.com/office/drawing/2014/main" id="{91CB31D0-C621-4EF7-AE25-5C3BCD5882C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2038053" y="2029625"/>
              <a:ext cx="2029878" cy="2023760"/>
            </a:xfrm>
            <a:prstGeom prst="rect">
              <a:avLst/>
            </a:prstGeom>
          </p:spPr>
        </p:pic>
        <p:pic>
          <p:nvPicPr>
            <p:cNvPr id="69" name="Graphic 68">
              <a:extLst>
                <a:ext uri="{FF2B5EF4-FFF2-40B4-BE49-F238E27FC236}">
                  <a16:creationId xmlns:a16="http://schemas.microsoft.com/office/drawing/2014/main" id="{B2CC2F02-F98F-4E69-AA01-CCF96A602E12}"/>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2034034" y="4055808"/>
              <a:ext cx="2029968" cy="2029968"/>
            </a:xfrm>
            <a:prstGeom prst="rect">
              <a:avLst/>
            </a:prstGeom>
          </p:spPr>
        </p:pic>
        <p:sp>
          <p:nvSpPr>
            <p:cNvPr id="8" name="Rectangle 9">
              <a:extLst>
                <a:ext uri="{FF2B5EF4-FFF2-40B4-BE49-F238E27FC236}">
                  <a16:creationId xmlns:a16="http://schemas.microsoft.com/office/drawing/2014/main" id="{FE05B395-CB62-452B-A84F-936AD8EDDA92}"/>
                </a:ext>
              </a:extLst>
            </p:cNvPr>
            <p:cNvSpPr/>
            <p:nvPr userDrawn="1"/>
          </p:nvSpPr>
          <p:spPr>
            <a:xfrm>
              <a:off x="2028568" y="4060579"/>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Graphic 72">
              <a:extLst>
                <a:ext uri="{FF2B5EF4-FFF2-40B4-BE49-F238E27FC236}">
                  <a16:creationId xmlns:a16="http://schemas.microsoft.com/office/drawing/2014/main" id="{2622C30D-68C5-43FD-997F-CFD4DD72E16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rot="5400000">
              <a:off x="2043950" y="4059923"/>
              <a:ext cx="2029968" cy="2029968"/>
            </a:xfrm>
            <a:prstGeom prst="rect">
              <a:avLst/>
            </a:prstGeom>
          </p:spPr>
        </p:pic>
        <p:pic>
          <p:nvPicPr>
            <p:cNvPr id="35" name="Picture 34" descr="A black and white striped pattern&#10;&#10;Description automatically generated with low confidence">
              <a:extLst>
                <a:ext uri="{FF2B5EF4-FFF2-40B4-BE49-F238E27FC236}">
                  <a16:creationId xmlns:a16="http://schemas.microsoft.com/office/drawing/2014/main" id="{AC3CDBDC-6EB4-4B7D-A9F6-4CFA748349B5}"/>
                </a:ext>
              </a:extLst>
            </p:cNvPr>
            <p:cNvPicPr>
              <a:picLocks noChangeAspect="1"/>
            </p:cNvPicPr>
            <p:nvPr userDrawn="1"/>
          </p:nvPicPr>
          <p:blipFill>
            <a:blip r:embed="rId10" cstate="screen">
              <a:extLst>
                <a:ext uri="{28A0092B-C50C-407E-A947-70E740481C1C}">
                  <a14:useLocalDpi xmlns:a14="http://schemas.microsoft.com/office/drawing/2010/main" val="0"/>
                </a:ext>
              </a:extLst>
            </a:blip>
            <a:stretch>
              <a:fillRect/>
            </a:stretch>
          </p:blipFill>
          <p:spPr>
            <a:xfrm>
              <a:off x="1406" y="3062893"/>
              <a:ext cx="2019299" cy="999451"/>
            </a:xfrm>
            <a:prstGeom prst="rect">
              <a:avLst/>
            </a:prstGeom>
          </p:spPr>
        </p:pic>
        <p:grpSp>
          <p:nvGrpSpPr>
            <p:cNvPr id="162" name="Group 161">
              <a:extLst>
                <a:ext uri="{FF2B5EF4-FFF2-40B4-BE49-F238E27FC236}">
                  <a16:creationId xmlns:a16="http://schemas.microsoft.com/office/drawing/2014/main" id="{34457344-691C-417A-9C29-5AD8ABC43E5A}"/>
                </a:ext>
              </a:extLst>
            </p:cNvPr>
            <p:cNvGrpSpPr/>
            <p:nvPr userDrawn="1"/>
          </p:nvGrpSpPr>
          <p:grpSpPr>
            <a:xfrm>
              <a:off x="4433" y="4836676"/>
              <a:ext cx="1965960" cy="1965960"/>
              <a:chOff x="5361924" y="7472790"/>
              <a:chExt cx="1828800" cy="1828800"/>
            </a:xfrm>
          </p:grpSpPr>
          <p:grpSp>
            <p:nvGrpSpPr>
              <p:cNvPr id="163" name="Group 162">
                <a:extLst>
                  <a:ext uri="{FF2B5EF4-FFF2-40B4-BE49-F238E27FC236}">
                    <a16:creationId xmlns:a16="http://schemas.microsoft.com/office/drawing/2014/main" id="{68DDC918-5A9B-4D14-98A4-9002D8520FD4}"/>
                  </a:ext>
                </a:extLst>
              </p:cNvPr>
              <p:cNvGrpSpPr/>
              <p:nvPr userDrawn="1"/>
            </p:nvGrpSpPr>
            <p:grpSpPr>
              <a:xfrm>
                <a:off x="5361924" y="7472790"/>
                <a:ext cx="1828800" cy="1828800"/>
                <a:chOff x="5361924" y="7472790"/>
                <a:chExt cx="1828800" cy="1828800"/>
              </a:xfrm>
            </p:grpSpPr>
            <p:grpSp>
              <p:nvGrpSpPr>
                <p:cNvPr id="165" name="Group 164">
                  <a:extLst>
                    <a:ext uri="{FF2B5EF4-FFF2-40B4-BE49-F238E27FC236}">
                      <a16:creationId xmlns:a16="http://schemas.microsoft.com/office/drawing/2014/main" id="{2366D07F-988F-459E-BBD3-15126F92902E}"/>
                    </a:ext>
                  </a:extLst>
                </p:cNvPr>
                <p:cNvGrpSpPr/>
                <p:nvPr userDrawn="1"/>
              </p:nvGrpSpPr>
              <p:grpSpPr>
                <a:xfrm>
                  <a:off x="5361924" y="7472790"/>
                  <a:ext cx="1828800" cy="1828800"/>
                  <a:chOff x="5388428" y="7173291"/>
                  <a:chExt cx="1828800" cy="1828800"/>
                </a:xfrm>
              </p:grpSpPr>
              <p:grpSp>
                <p:nvGrpSpPr>
                  <p:cNvPr id="173" name="Group 172">
                    <a:extLst>
                      <a:ext uri="{FF2B5EF4-FFF2-40B4-BE49-F238E27FC236}">
                        <a16:creationId xmlns:a16="http://schemas.microsoft.com/office/drawing/2014/main" id="{6CCACE8C-699F-4B10-BA84-94167BA05CC5}"/>
                      </a:ext>
                    </a:extLst>
                  </p:cNvPr>
                  <p:cNvGrpSpPr/>
                  <p:nvPr userDrawn="1"/>
                </p:nvGrpSpPr>
                <p:grpSpPr>
                  <a:xfrm>
                    <a:off x="5388428" y="7173291"/>
                    <a:ext cx="1828800" cy="1828800"/>
                    <a:chOff x="5388428" y="7173291"/>
                    <a:chExt cx="1828800" cy="1828800"/>
                  </a:xfrm>
                </p:grpSpPr>
                <p:grpSp>
                  <p:nvGrpSpPr>
                    <p:cNvPr id="176" name="Group 175">
                      <a:extLst>
                        <a:ext uri="{FF2B5EF4-FFF2-40B4-BE49-F238E27FC236}">
                          <a16:creationId xmlns:a16="http://schemas.microsoft.com/office/drawing/2014/main" id="{59F49E32-0B71-4676-8012-BA971DA2100F}"/>
                        </a:ext>
                      </a:extLst>
                    </p:cNvPr>
                    <p:cNvGrpSpPr/>
                    <p:nvPr userDrawn="1"/>
                  </p:nvGrpSpPr>
                  <p:grpSpPr>
                    <a:xfrm>
                      <a:off x="5388428" y="7173291"/>
                      <a:ext cx="1828800" cy="1828800"/>
                      <a:chOff x="5579044" y="7049770"/>
                      <a:chExt cx="1828800" cy="1828800"/>
                    </a:xfrm>
                  </p:grpSpPr>
                  <p:grpSp>
                    <p:nvGrpSpPr>
                      <p:cNvPr id="178" name="Group 177">
                        <a:extLst>
                          <a:ext uri="{FF2B5EF4-FFF2-40B4-BE49-F238E27FC236}">
                            <a16:creationId xmlns:a16="http://schemas.microsoft.com/office/drawing/2014/main" id="{DF41FA5A-1504-4DC4-B514-00C377423E7C}"/>
                          </a:ext>
                        </a:extLst>
                      </p:cNvPr>
                      <p:cNvGrpSpPr/>
                      <p:nvPr userDrawn="1"/>
                    </p:nvGrpSpPr>
                    <p:grpSpPr>
                      <a:xfrm>
                        <a:off x="5579044" y="7049770"/>
                        <a:ext cx="1828800" cy="1828800"/>
                        <a:chOff x="5579044" y="7049770"/>
                        <a:chExt cx="1828800" cy="1828800"/>
                      </a:xfrm>
                    </p:grpSpPr>
                    <p:grpSp>
                      <p:nvGrpSpPr>
                        <p:cNvPr id="180" name="Group 179">
                          <a:extLst>
                            <a:ext uri="{FF2B5EF4-FFF2-40B4-BE49-F238E27FC236}">
                              <a16:creationId xmlns:a16="http://schemas.microsoft.com/office/drawing/2014/main" id="{68B4610A-A91F-459F-A9C5-9FC624665516}"/>
                            </a:ext>
                          </a:extLst>
                        </p:cNvPr>
                        <p:cNvGrpSpPr/>
                        <p:nvPr userDrawn="1"/>
                      </p:nvGrpSpPr>
                      <p:grpSpPr>
                        <a:xfrm>
                          <a:off x="5579044" y="7049770"/>
                          <a:ext cx="1828800" cy="1828800"/>
                          <a:chOff x="5579044" y="7049770"/>
                          <a:chExt cx="1828800" cy="1828800"/>
                        </a:xfrm>
                      </p:grpSpPr>
                      <p:grpSp>
                        <p:nvGrpSpPr>
                          <p:cNvPr id="182" name="Group 181">
                            <a:extLst>
                              <a:ext uri="{FF2B5EF4-FFF2-40B4-BE49-F238E27FC236}">
                                <a16:creationId xmlns:a16="http://schemas.microsoft.com/office/drawing/2014/main" id="{D794F6E3-A9E3-42A9-93AA-7B9E20AD922D}"/>
                              </a:ext>
                            </a:extLst>
                          </p:cNvPr>
                          <p:cNvGrpSpPr/>
                          <p:nvPr userDrawn="1"/>
                        </p:nvGrpSpPr>
                        <p:grpSpPr>
                          <a:xfrm>
                            <a:off x="5579044" y="7049770"/>
                            <a:ext cx="1828800" cy="1828800"/>
                            <a:chOff x="5579044" y="7049770"/>
                            <a:chExt cx="1828800" cy="1828800"/>
                          </a:xfrm>
                        </p:grpSpPr>
                        <p:sp>
                          <p:nvSpPr>
                            <p:cNvPr id="184" name="Oval 183">
                              <a:extLst>
                                <a:ext uri="{FF2B5EF4-FFF2-40B4-BE49-F238E27FC236}">
                                  <a16:creationId xmlns:a16="http://schemas.microsoft.com/office/drawing/2014/main" id="{90B634B0-4792-4A28-B92A-ACA35F177675}"/>
                                </a:ext>
                              </a:extLst>
                            </p:cNvPr>
                            <p:cNvSpPr/>
                            <p:nvPr userDrawn="1"/>
                          </p:nvSpPr>
                          <p:spPr>
                            <a:xfrm>
                              <a:off x="5579044" y="7049770"/>
                              <a:ext cx="1828800" cy="18288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185" name="Oval 184">
                              <a:extLst>
                                <a:ext uri="{FF2B5EF4-FFF2-40B4-BE49-F238E27FC236}">
                                  <a16:creationId xmlns:a16="http://schemas.microsoft.com/office/drawing/2014/main" id="{1B466310-2C61-42F1-81EB-2B5BF01B2267}"/>
                                </a:ext>
                              </a:extLst>
                            </p:cNvPr>
                            <p:cNvSpPr/>
                            <p:nvPr userDrawn="1"/>
                          </p:nvSpPr>
                          <p:spPr>
                            <a:xfrm>
                              <a:off x="5647624" y="7118350"/>
                              <a:ext cx="1691640" cy="16916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183" name="Oval 182">
                            <a:extLst>
                              <a:ext uri="{FF2B5EF4-FFF2-40B4-BE49-F238E27FC236}">
                                <a16:creationId xmlns:a16="http://schemas.microsoft.com/office/drawing/2014/main" id="{53A72A9A-79AE-4A89-8938-7A85E2248DE6}"/>
                              </a:ext>
                            </a:extLst>
                          </p:cNvPr>
                          <p:cNvSpPr/>
                          <p:nvPr userDrawn="1"/>
                        </p:nvSpPr>
                        <p:spPr>
                          <a:xfrm>
                            <a:off x="5716204" y="7186930"/>
                            <a:ext cx="1554480" cy="15544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181" name="Oval 180">
                          <a:extLst>
                            <a:ext uri="{FF2B5EF4-FFF2-40B4-BE49-F238E27FC236}">
                              <a16:creationId xmlns:a16="http://schemas.microsoft.com/office/drawing/2014/main" id="{02618DCD-5B83-4412-9D1A-968C246DCAC1}"/>
                            </a:ext>
                          </a:extLst>
                        </p:cNvPr>
                        <p:cNvSpPr/>
                        <p:nvPr userDrawn="1"/>
                      </p:nvSpPr>
                      <p:spPr>
                        <a:xfrm>
                          <a:off x="5784784" y="7255510"/>
                          <a:ext cx="1417320" cy="14173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179" name="Oval 178">
                        <a:extLst>
                          <a:ext uri="{FF2B5EF4-FFF2-40B4-BE49-F238E27FC236}">
                            <a16:creationId xmlns:a16="http://schemas.microsoft.com/office/drawing/2014/main" id="{29B173F9-A6EA-4B31-B4C6-3C8DE08F2F11}"/>
                          </a:ext>
                        </a:extLst>
                      </p:cNvPr>
                      <p:cNvSpPr/>
                      <p:nvPr userDrawn="1"/>
                    </p:nvSpPr>
                    <p:spPr>
                      <a:xfrm>
                        <a:off x="5853364" y="7324090"/>
                        <a:ext cx="1280160" cy="12801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177" name="Oval 176">
                      <a:extLst>
                        <a:ext uri="{FF2B5EF4-FFF2-40B4-BE49-F238E27FC236}">
                          <a16:creationId xmlns:a16="http://schemas.microsoft.com/office/drawing/2014/main" id="{466DB0E2-4B80-4A09-8BCA-9432E1E1DAE3}"/>
                        </a:ext>
                      </a:extLst>
                    </p:cNvPr>
                    <p:cNvSpPr/>
                    <p:nvPr userDrawn="1"/>
                  </p:nvSpPr>
                  <p:spPr>
                    <a:xfrm>
                      <a:off x="5731328" y="7516191"/>
                      <a:ext cx="1143000" cy="11430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174" name="Oval 173">
                    <a:extLst>
                      <a:ext uri="{FF2B5EF4-FFF2-40B4-BE49-F238E27FC236}">
                        <a16:creationId xmlns:a16="http://schemas.microsoft.com/office/drawing/2014/main" id="{20D2F087-D77F-4913-922E-014FB9DEE63E}"/>
                      </a:ext>
                    </a:extLst>
                  </p:cNvPr>
                  <p:cNvSpPr/>
                  <p:nvPr userDrawn="1"/>
                </p:nvSpPr>
                <p:spPr>
                  <a:xfrm>
                    <a:off x="5799908" y="7584771"/>
                    <a:ext cx="1005840" cy="10058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166" name="Oval 165">
                  <a:extLst>
                    <a:ext uri="{FF2B5EF4-FFF2-40B4-BE49-F238E27FC236}">
                      <a16:creationId xmlns:a16="http://schemas.microsoft.com/office/drawing/2014/main" id="{DD44EC19-A244-4489-9CB8-0361CFBFD02F}"/>
                    </a:ext>
                  </a:extLst>
                </p:cNvPr>
                <p:cNvSpPr/>
                <p:nvPr userDrawn="1"/>
              </p:nvSpPr>
              <p:spPr>
                <a:xfrm>
                  <a:off x="5841984" y="7952850"/>
                  <a:ext cx="868680" cy="8686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167" name="Oval 166">
                  <a:extLst>
                    <a:ext uri="{FF2B5EF4-FFF2-40B4-BE49-F238E27FC236}">
                      <a16:creationId xmlns:a16="http://schemas.microsoft.com/office/drawing/2014/main" id="{C5C029E7-6D6D-4D14-8D8E-E407011AF097}"/>
                    </a:ext>
                  </a:extLst>
                </p:cNvPr>
                <p:cNvSpPr/>
                <p:nvPr userDrawn="1"/>
              </p:nvSpPr>
              <p:spPr>
                <a:xfrm>
                  <a:off x="5910564" y="8021430"/>
                  <a:ext cx="731520" cy="7315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169" name="Oval 168">
                  <a:extLst>
                    <a:ext uri="{FF2B5EF4-FFF2-40B4-BE49-F238E27FC236}">
                      <a16:creationId xmlns:a16="http://schemas.microsoft.com/office/drawing/2014/main" id="{4A74D8A7-ACD3-40A3-918D-46DF99BF9F3E}"/>
                    </a:ext>
                  </a:extLst>
                </p:cNvPr>
                <p:cNvSpPr/>
                <p:nvPr userDrawn="1"/>
              </p:nvSpPr>
              <p:spPr>
                <a:xfrm>
                  <a:off x="5979144" y="8090010"/>
                  <a:ext cx="594360" cy="5943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171" name="Oval 170">
                  <a:extLst>
                    <a:ext uri="{FF2B5EF4-FFF2-40B4-BE49-F238E27FC236}">
                      <a16:creationId xmlns:a16="http://schemas.microsoft.com/office/drawing/2014/main" id="{9C994ED9-5124-452B-986B-4782056BCFB3}"/>
                    </a:ext>
                  </a:extLst>
                </p:cNvPr>
                <p:cNvSpPr/>
                <p:nvPr userDrawn="1"/>
              </p:nvSpPr>
              <p:spPr>
                <a:xfrm>
                  <a:off x="6047724" y="8158590"/>
                  <a:ext cx="457200" cy="4572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172" name="Oval 171">
                  <a:extLst>
                    <a:ext uri="{FF2B5EF4-FFF2-40B4-BE49-F238E27FC236}">
                      <a16:creationId xmlns:a16="http://schemas.microsoft.com/office/drawing/2014/main" id="{8ADCBFB4-9F0A-40FB-A585-2728254E0A7C}"/>
                    </a:ext>
                  </a:extLst>
                </p:cNvPr>
                <p:cNvSpPr/>
                <p:nvPr userDrawn="1"/>
              </p:nvSpPr>
              <p:spPr>
                <a:xfrm>
                  <a:off x="6116304" y="8227170"/>
                  <a:ext cx="320040" cy="3200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164" name="Oval 163">
                <a:extLst>
                  <a:ext uri="{FF2B5EF4-FFF2-40B4-BE49-F238E27FC236}">
                    <a16:creationId xmlns:a16="http://schemas.microsoft.com/office/drawing/2014/main" id="{42E049E2-81A6-45F8-BA9F-DEA21400B1AD}"/>
                  </a:ext>
                </a:extLst>
              </p:cNvPr>
              <p:cNvSpPr/>
              <p:nvPr userDrawn="1"/>
            </p:nvSpPr>
            <p:spPr>
              <a:xfrm>
                <a:off x="6184884" y="8295750"/>
                <a:ext cx="182880" cy="1828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sp>
          <p:nvSpPr>
            <p:cNvPr id="67" name="Freeform: Shape 66">
              <a:extLst>
                <a:ext uri="{FF2B5EF4-FFF2-40B4-BE49-F238E27FC236}">
                  <a16:creationId xmlns:a16="http://schemas.microsoft.com/office/drawing/2014/main" id="{75F20D6C-6085-4D3F-9186-6895908C97B9}"/>
                </a:ext>
              </a:extLst>
            </p:cNvPr>
            <p:cNvSpPr/>
            <p:nvPr userDrawn="1"/>
          </p:nvSpPr>
          <p:spPr>
            <a:xfrm rot="16200000">
              <a:off x="506891" y="5335524"/>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1" name="Rectangle 70">
              <a:extLst>
                <a:ext uri="{FF2B5EF4-FFF2-40B4-BE49-F238E27FC236}">
                  <a16:creationId xmlns:a16="http://schemas.microsoft.com/office/drawing/2014/main" id="{BC56BE23-DE49-4D55-A6A0-DFE2A870120D}"/>
                </a:ext>
              </a:extLst>
            </p:cNvPr>
            <p:cNvSpPr/>
            <p:nvPr userDrawn="1"/>
          </p:nvSpPr>
          <p:spPr>
            <a:xfrm>
              <a:off x="2028658" y="6089528"/>
              <a:ext cx="2049251" cy="7684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BCF3BD55-FF25-4CA9-8016-81AEB8AA43E8}"/>
                </a:ext>
              </a:extLst>
            </p:cNvPr>
            <p:cNvSpPr/>
            <p:nvPr userDrawn="1"/>
          </p:nvSpPr>
          <p:spPr>
            <a:xfrm>
              <a:off x="3838078" y="1859479"/>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7" name="Straight Connector 76">
              <a:extLst>
                <a:ext uri="{FF2B5EF4-FFF2-40B4-BE49-F238E27FC236}">
                  <a16:creationId xmlns:a16="http://schemas.microsoft.com/office/drawing/2014/main" id="{DE09EA6C-7AC2-47BE-95B8-4D3412867BA5}"/>
                </a:ext>
              </a:extLst>
            </p:cNvPr>
            <p:cNvCxnSpPr>
              <a:cxnSpLocks/>
            </p:cNvCxnSpPr>
            <p:nvPr userDrawn="1"/>
          </p:nvCxnSpPr>
          <p:spPr>
            <a:xfrm flipV="1">
              <a:off x="0" y="1990665"/>
              <a:ext cx="4023360" cy="33894"/>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974771" y="576943"/>
            <a:ext cx="6449786" cy="2785508"/>
          </a:xfrm>
        </p:spPr>
        <p:txBody>
          <a:bodyPr anchor="b">
            <a:normAutofit/>
          </a:bodyPr>
          <a:lstStyle>
            <a:lvl1pPr algn="l">
              <a:defRPr sz="4800" cap="all" baseline="0">
                <a:solidFill>
                  <a:schemeClr val="tx2"/>
                </a:solidFill>
              </a:defRPr>
            </a:lvl1pPr>
          </a:lstStyle>
          <a:p>
            <a:r>
              <a:rPr lang="en-US"/>
              <a:t>Click to ADD TITLE</a:t>
            </a:r>
          </a:p>
        </p:txBody>
      </p:sp>
      <p:sp>
        <p:nvSpPr>
          <p:cNvPr id="3" name="Subtitle 2">
            <a:extLst>
              <a:ext uri="{FF2B5EF4-FFF2-40B4-BE49-F238E27FC236}">
                <a16:creationId xmlns:a16="http://schemas.microsoft.com/office/drawing/2014/main" id="{EB00591F-8CE8-B626-C81A-6C960B2BAECA}"/>
              </a:ext>
            </a:extLst>
          </p:cNvPr>
          <p:cNvSpPr>
            <a:spLocks noGrp="1"/>
          </p:cNvSpPr>
          <p:nvPr>
            <p:ph type="subTitle" idx="1" hasCustomPrompt="1"/>
          </p:nvPr>
        </p:nvSpPr>
        <p:spPr>
          <a:xfrm>
            <a:off x="4974772" y="3373686"/>
            <a:ext cx="6449785" cy="1029586"/>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192" name="Date Placeholder 3">
            <a:extLst>
              <a:ext uri="{FF2B5EF4-FFF2-40B4-BE49-F238E27FC236}">
                <a16:creationId xmlns:a16="http://schemas.microsoft.com/office/drawing/2014/main" id="{2837477B-3D20-4982-86AF-91100FE408D3}"/>
              </a:ext>
            </a:extLst>
          </p:cNvPr>
          <p:cNvSpPr>
            <a:spLocks noGrp="1"/>
          </p:cNvSpPr>
          <p:nvPr>
            <p:ph type="dt" sz="half" idx="10"/>
          </p:nvPr>
        </p:nvSpPr>
        <p:spPr>
          <a:xfrm>
            <a:off x="7519821" y="6353175"/>
            <a:ext cx="1097280" cy="365125"/>
          </a:xfrm>
        </p:spPr>
        <p:txBody>
          <a:bodyPr/>
          <a:lstStyle>
            <a:lvl1pPr>
              <a:defRPr>
                <a:solidFill>
                  <a:schemeClr val="bg1"/>
                </a:solidFill>
              </a:defRPr>
            </a:lvl1pPr>
          </a:lstStyle>
          <a:p>
            <a:r>
              <a:rPr lang="en-US"/>
              <a:t>12/11/2023</a:t>
            </a:r>
          </a:p>
        </p:txBody>
      </p:sp>
      <p:sp>
        <p:nvSpPr>
          <p:cNvPr id="193" name="Footer Placeholder 4">
            <a:extLst>
              <a:ext uri="{FF2B5EF4-FFF2-40B4-BE49-F238E27FC236}">
                <a16:creationId xmlns:a16="http://schemas.microsoft.com/office/drawing/2014/main" id="{B6E38A1E-AF37-4A09-9B69-65397A079362}"/>
              </a:ext>
            </a:extLst>
          </p:cNvPr>
          <p:cNvSpPr>
            <a:spLocks noGrp="1"/>
          </p:cNvSpPr>
          <p:nvPr>
            <p:ph type="ftr" sz="quarter" idx="11"/>
          </p:nvPr>
        </p:nvSpPr>
        <p:spPr>
          <a:xfrm>
            <a:off x="8727198" y="6350000"/>
            <a:ext cx="2286000" cy="365125"/>
          </a:xfrm>
        </p:spPr>
        <p:txBody>
          <a:bodyPr/>
          <a:lstStyle>
            <a:lvl1pPr>
              <a:defRPr>
                <a:solidFill>
                  <a:schemeClr val="bg1"/>
                </a:solidFill>
              </a:defRPr>
            </a:lvl1pPr>
          </a:lstStyle>
          <a:p>
            <a:r>
              <a:rPr lang="en-US"/>
              <a:t>Presentation title</a:t>
            </a:r>
          </a:p>
        </p:txBody>
      </p:sp>
      <p:sp>
        <p:nvSpPr>
          <p:cNvPr id="194" name="Slide Number Placeholder 5">
            <a:extLst>
              <a:ext uri="{FF2B5EF4-FFF2-40B4-BE49-F238E27FC236}">
                <a16:creationId xmlns:a16="http://schemas.microsoft.com/office/drawing/2014/main" id="{FB77B535-C760-4E32-8A7E-BF9AD08BBC39}"/>
              </a:ext>
            </a:extLst>
          </p:cNvPr>
          <p:cNvSpPr>
            <a:spLocks noGrp="1"/>
          </p:cNvSpPr>
          <p:nvPr>
            <p:ph type="sldNum" sz="quarter" idx="12"/>
          </p:nvPr>
        </p:nvSpPr>
        <p:spPr>
          <a:xfrm>
            <a:off x="11123295" y="6352847"/>
            <a:ext cx="457200" cy="365125"/>
          </a:xfrm>
        </p:spPr>
        <p:txBody>
          <a:bodyPr/>
          <a:lstStyle>
            <a:lvl1pPr>
              <a:defRPr>
                <a:solidFill>
                  <a:schemeClr val="bg1"/>
                </a:solidFill>
              </a:defRPr>
            </a:lvl1pPr>
          </a:lstStyle>
          <a:p>
            <a:fld id="{B5CEABB6-07DC-46E8-9B57-56EC44A396E5}" type="slidenum">
              <a:rPr lang="en-US" smtClean="0"/>
              <a:pPr/>
              <a:t>‹#›</a:t>
            </a:fld>
            <a:endParaRPr lang="en-US"/>
          </a:p>
        </p:txBody>
      </p:sp>
    </p:spTree>
    <p:extLst>
      <p:ext uri="{BB962C8B-B14F-4D97-AF65-F5344CB8AC3E}">
        <p14:creationId xmlns:p14="http://schemas.microsoft.com/office/powerpoint/2010/main" val="64770521"/>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5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771736" y="896112"/>
            <a:ext cx="9389288" cy="1362456"/>
          </a:xfrm>
        </p:spPr>
        <p:txBody>
          <a:bodyPr anchor="t" anchorCtr="0"/>
          <a:lstStyle>
            <a:lvl1pPr>
              <a:defRPr cap="all" baseline="0">
                <a:solidFill>
                  <a:schemeClr val="accent1"/>
                </a:solidFill>
              </a:defRPr>
            </a:lvl1pPr>
          </a:lstStyle>
          <a:p>
            <a:r>
              <a:rPr lang="en-US"/>
              <a:t>CLICK TO ADD TITLE</a:t>
            </a:r>
          </a:p>
        </p:txBody>
      </p:sp>
      <p:grpSp>
        <p:nvGrpSpPr>
          <p:cNvPr id="5" name="Group 4">
            <a:extLst>
              <a:ext uri="{FF2B5EF4-FFF2-40B4-BE49-F238E27FC236}">
                <a16:creationId xmlns:a16="http://schemas.microsoft.com/office/drawing/2014/main" id="{E88DF45F-9FEA-47BE-AC15-52BE148E1814}"/>
              </a:ext>
              <a:ext uri="{C183D7F6-B498-43B3-948B-1728B52AA6E4}">
                <adec:decorative xmlns:adec="http://schemas.microsoft.com/office/drawing/2017/decorative" val="1"/>
              </a:ext>
            </a:extLst>
          </p:cNvPr>
          <p:cNvGrpSpPr/>
          <p:nvPr userDrawn="1"/>
        </p:nvGrpSpPr>
        <p:grpSpPr>
          <a:xfrm>
            <a:off x="11239499" y="0"/>
            <a:ext cx="1015984" cy="6858000"/>
            <a:chOff x="11239499" y="0"/>
            <a:chExt cx="1015984" cy="6858000"/>
          </a:xfrm>
        </p:grpSpPr>
        <p:sp>
          <p:nvSpPr>
            <p:cNvPr id="8" name="Rectangle 7">
              <a:extLst>
                <a:ext uri="{FF2B5EF4-FFF2-40B4-BE49-F238E27FC236}">
                  <a16:creationId xmlns:a16="http://schemas.microsoft.com/office/drawing/2014/main" id="{9C51E8B0-FB58-4BB5-9CDA-4A1B4DBC5E90}"/>
                </a:ext>
              </a:extLst>
            </p:cNvPr>
            <p:cNvSpPr/>
            <p:nvPr userDrawn="1"/>
          </p:nvSpPr>
          <p:spPr>
            <a:xfrm>
              <a:off x="11240499" y="4828032"/>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548A0B2-480B-4F04-B7B5-67A328B174D1}"/>
                </a:ext>
              </a:extLst>
            </p:cNvPr>
            <p:cNvSpPr/>
            <p:nvPr userDrawn="1"/>
          </p:nvSpPr>
          <p:spPr>
            <a:xfrm>
              <a:off x="11240499"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60A19E0-B2DF-4E35-AD7A-80B5C429C6C1}"/>
                </a:ext>
              </a:extLst>
            </p:cNvPr>
            <p:cNvSpPr/>
            <p:nvPr userDrawn="1"/>
          </p:nvSpPr>
          <p:spPr>
            <a:xfrm>
              <a:off x="11240499"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A black and white striped pattern&#10;&#10;Description automatically generated with low confidence">
              <a:extLst>
                <a:ext uri="{FF2B5EF4-FFF2-40B4-BE49-F238E27FC236}">
                  <a16:creationId xmlns:a16="http://schemas.microsoft.com/office/drawing/2014/main" id="{9C1C8F39-77F2-4753-A57A-2FD46715F2A6}"/>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rot="5400000">
              <a:off x="10777681" y="552957"/>
              <a:ext cx="1828800" cy="905164"/>
            </a:xfrm>
            <a:prstGeom prst="rect">
              <a:avLst/>
            </a:prstGeom>
          </p:spPr>
        </p:pic>
        <p:sp>
          <p:nvSpPr>
            <p:cNvPr id="14" name="Rectangle 13">
              <a:extLst>
                <a:ext uri="{FF2B5EF4-FFF2-40B4-BE49-F238E27FC236}">
                  <a16:creationId xmlns:a16="http://schemas.microsoft.com/office/drawing/2014/main" id="{0A6AF7B2-2B49-4313-AA4E-3FD77CF46A04}"/>
                </a:ext>
              </a:extLst>
            </p:cNvPr>
            <p:cNvSpPr/>
            <p:nvPr userDrawn="1"/>
          </p:nvSpPr>
          <p:spPr>
            <a:xfrm>
              <a:off x="11240499"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Graphic 25">
              <a:extLst>
                <a:ext uri="{FF2B5EF4-FFF2-40B4-BE49-F238E27FC236}">
                  <a16:creationId xmlns:a16="http://schemas.microsoft.com/office/drawing/2014/main" id="{E9AA5A01-9E59-4C92-9634-32DB51F9182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6200000">
              <a:off x="10880040" y="5394960"/>
              <a:ext cx="1828800" cy="914400"/>
            </a:xfrm>
            <a:prstGeom prst="rect">
              <a:avLst/>
            </a:prstGeom>
          </p:spPr>
        </p:pic>
        <p:sp>
          <p:nvSpPr>
            <p:cNvPr id="16" name="Freeform: Shape 15">
              <a:extLst>
                <a:ext uri="{FF2B5EF4-FFF2-40B4-BE49-F238E27FC236}">
                  <a16:creationId xmlns:a16="http://schemas.microsoft.com/office/drawing/2014/main" id="{1D3A8643-F793-41FD-AA08-DC814719C40C}"/>
                </a:ext>
              </a:extLst>
            </p:cNvPr>
            <p:cNvSpPr/>
            <p:nvPr userDrawn="1"/>
          </p:nvSpPr>
          <p:spPr>
            <a:xfrm>
              <a:off x="11250235" y="4949368"/>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1" name="Graphic 30">
              <a:extLst>
                <a:ext uri="{FF2B5EF4-FFF2-40B4-BE49-F238E27FC236}">
                  <a16:creationId xmlns:a16="http://schemas.microsoft.com/office/drawing/2014/main" id="{F50D01F0-AD27-490F-8044-37B2D9E2332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5400000">
              <a:off x="10793035" y="3391083"/>
              <a:ext cx="1828800" cy="914400"/>
            </a:xfrm>
            <a:prstGeom prst="rect">
              <a:avLst/>
            </a:prstGeom>
          </p:spPr>
        </p:pic>
      </p:grpSp>
      <p:sp>
        <p:nvSpPr>
          <p:cNvPr id="32" name="Date Placeholder 3">
            <a:extLst>
              <a:ext uri="{FF2B5EF4-FFF2-40B4-BE49-F238E27FC236}">
                <a16:creationId xmlns:a16="http://schemas.microsoft.com/office/drawing/2014/main" id="{417A4AF6-C906-4001-BDD2-33E116318583}"/>
              </a:ext>
            </a:extLst>
          </p:cNvPr>
          <p:cNvSpPr>
            <a:spLocks noGrp="1"/>
          </p:cNvSpPr>
          <p:nvPr>
            <p:ph type="dt" sz="half" idx="10"/>
          </p:nvPr>
        </p:nvSpPr>
        <p:spPr>
          <a:xfrm>
            <a:off x="771735" y="6353175"/>
            <a:ext cx="1097280" cy="365125"/>
          </a:xfrm>
        </p:spPr>
        <p:txBody>
          <a:bodyPr/>
          <a:lstStyle>
            <a:lvl1pPr>
              <a:defRPr>
                <a:solidFill>
                  <a:schemeClr val="tx1">
                    <a:lumMod val="75000"/>
                    <a:lumOff val="25000"/>
                  </a:schemeClr>
                </a:solidFill>
              </a:defRPr>
            </a:lvl1pPr>
          </a:lstStyle>
          <a:p>
            <a:r>
              <a:rPr lang="en-US"/>
              <a:t>12/11/2023</a:t>
            </a:r>
          </a:p>
        </p:txBody>
      </p:sp>
      <p:sp>
        <p:nvSpPr>
          <p:cNvPr id="33" name="Footer Placeholder 4">
            <a:extLst>
              <a:ext uri="{FF2B5EF4-FFF2-40B4-BE49-F238E27FC236}">
                <a16:creationId xmlns:a16="http://schemas.microsoft.com/office/drawing/2014/main" id="{5D94E674-98A0-4C77-80E5-084E3946B242}"/>
              </a:ext>
            </a:extLst>
          </p:cNvPr>
          <p:cNvSpPr>
            <a:spLocks noGrp="1"/>
          </p:cNvSpPr>
          <p:nvPr>
            <p:ph type="ftr" sz="quarter" idx="11"/>
          </p:nvPr>
        </p:nvSpPr>
        <p:spPr>
          <a:xfrm>
            <a:off x="5424487" y="6350000"/>
            <a:ext cx="2286000" cy="365125"/>
          </a:xfrm>
        </p:spPr>
        <p:txBody>
          <a:bodyPr/>
          <a:lstStyle>
            <a:lvl1pPr>
              <a:defRPr>
                <a:solidFill>
                  <a:schemeClr val="tx1">
                    <a:lumMod val="75000"/>
                    <a:lumOff val="25000"/>
                  </a:schemeClr>
                </a:solidFill>
              </a:defRPr>
            </a:lvl1pPr>
          </a:lstStyle>
          <a:p>
            <a:r>
              <a:rPr lang="en-US"/>
              <a:t>Presentation title</a:t>
            </a:r>
          </a:p>
        </p:txBody>
      </p:sp>
      <p:sp>
        <p:nvSpPr>
          <p:cNvPr id="34" name="Slide Number Placeholder 5">
            <a:extLst>
              <a:ext uri="{FF2B5EF4-FFF2-40B4-BE49-F238E27FC236}">
                <a16:creationId xmlns:a16="http://schemas.microsoft.com/office/drawing/2014/main" id="{36214990-C58C-4D62-9381-40A242460690}"/>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a:p>
        </p:txBody>
      </p:sp>
      <p:sp>
        <p:nvSpPr>
          <p:cNvPr id="6" name="Content Placeholder 2">
            <a:extLst>
              <a:ext uri="{FF2B5EF4-FFF2-40B4-BE49-F238E27FC236}">
                <a16:creationId xmlns:a16="http://schemas.microsoft.com/office/drawing/2014/main" id="{B135D7B7-20E9-ADCF-4417-B443AF3112FC}"/>
              </a:ext>
            </a:extLst>
          </p:cNvPr>
          <p:cNvSpPr>
            <a:spLocks noGrp="1"/>
          </p:cNvSpPr>
          <p:nvPr>
            <p:ph sz="half" idx="14" hasCustomPrompt="1"/>
          </p:nvPr>
        </p:nvSpPr>
        <p:spPr>
          <a:xfrm>
            <a:off x="771734"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7" name="Content Placeholder 2">
            <a:extLst>
              <a:ext uri="{FF2B5EF4-FFF2-40B4-BE49-F238E27FC236}">
                <a16:creationId xmlns:a16="http://schemas.microsoft.com/office/drawing/2014/main" id="{5D4468C5-0B68-8408-80C5-F8681CA98918}"/>
              </a:ext>
            </a:extLst>
          </p:cNvPr>
          <p:cNvSpPr>
            <a:spLocks noGrp="1"/>
          </p:cNvSpPr>
          <p:nvPr>
            <p:ph sz="half" idx="15" hasCustomPrompt="1"/>
          </p:nvPr>
        </p:nvSpPr>
        <p:spPr>
          <a:xfrm>
            <a:off x="5645989"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88813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6" name="Graphic 25">
            <a:extLst>
              <a:ext uri="{FF2B5EF4-FFF2-40B4-BE49-F238E27FC236}">
                <a16:creationId xmlns:a16="http://schemas.microsoft.com/office/drawing/2014/main" id="{E1BC9BFE-80C0-4DA9-92DB-070C41E412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8097646">
            <a:off x="403102" y="-983359"/>
            <a:ext cx="2029968" cy="2029968"/>
          </a:xfrm>
          <a:prstGeom prst="rect">
            <a:avLst/>
          </a:prstGeom>
        </p:spPr>
      </p:pic>
      <p:sp>
        <p:nvSpPr>
          <p:cNvPr id="8" name="Rectangle 23">
            <a:extLst>
              <a:ext uri="{FF2B5EF4-FFF2-40B4-BE49-F238E27FC236}">
                <a16:creationId xmlns:a16="http://schemas.microsoft.com/office/drawing/2014/main" id="{F5ED01E4-35BF-4165-86B2-E3BDFD91DEE3}"/>
              </a:ext>
              <a:ext uri="{C183D7F6-B498-43B3-948B-1728B52AA6E4}">
                <adec:decorative xmlns:adec="http://schemas.microsoft.com/office/drawing/2017/decorative" val="1"/>
              </a:ext>
            </a:extLst>
          </p:cNvPr>
          <p:cNvSpPr/>
          <p:nvPr userDrawn="1"/>
        </p:nvSpPr>
        <p:spPr>
          <a:xfrm rot="13508190">
            <a:off x="-1025089" y="458228"/>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8">
            <a:extLst>
              <a:ext uri="{FF2B5EF4-FFF2-40B4-BE49-F238E27FC236}">
                <a16:creationId xmlns:a16="http://schemas.microsoft.com/office/drawing/2014/main" id="{B7E6DD28-C71B-4484-973A-D12A27730009}"/>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8902533">
            <a:off x="407892" y="1900474"/>
            <a:ext cx="2029968" cy="2029968"/>
          </a:xfrm>
          <a:prstGeom prst="rect">
            <a:avLst/>
          </a:prstGeom>
        </p:spPr>
      </p:pic>
      <p:sp>
        <p:nvSpPr>
          <p:cNvPr id="11" name="Rectangle 23">
            <a:extLst>
              <a:ext uri="{FF2B5EF4-FFF2-40B4-BE49-F238E27FC236}">
                <a16:creationId xmlns:a16="http://schemas.microsoft.com/office/drawing/2014/main" id="{AB403917-256D-4254-A12F-F8BD19470C42}"/>
              </a:ext>
              <a:ext uri="{C183D7F6-B498-43B3-948B-1728B52AA6E4}">
                <adec:decorative xmlns:adec="http://schemas.microsoft.com/office/drawing/2017/decorative" val="1"/>
              </a:ext>
            </a:extLst>
          </p:cNvPr>
          <p:cNvSpPr/>
          <p:nvPr userDrawn="1"/>
        </p:nvSpPr>
        <p:spPr>
          <a:xfrm rot="18900000">
            <a:off x="413443" y="1923515"/>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Graphic 11">
            <a:extLst>
              <a:ext uri="{FF2B5EF4-FFF2-40B4-BE49-F238E27FC236}">
                <a16:creationId xmlns:a16="http://schemas.microsoft.com/office/drawing/2014/main" id="{EB06A536-5FCB-4761-9EFF-D54BE44B1FD9}"/>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2708786">
            <a:off x="-1021285" y="3355869"/>
            <a:ext cx="2029968" cy="2029968"/>
          </a:xfrm>
          <a:prstGeom prst="rect">
            <a:avLst/>
          </a:prstGeom>
        </p:spPr>
      </p:pic>
      <p:pic>
        <p:nvPicPr>
          <p:cNvPr id="13" name="Graphic 12">
            <a:extLst>
              <a:ext uri="{FF2B5EF4-FFF2-40B4-BE49-F238E27FC236}">
                <a16:creationId xmlns:a16="http://schemas.microsoft.com/office/drawing/2014/main" id="{3B73C61F-3D48-4791-8280-D98D2C01E0C1}"/>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rot="13489227">
            <a:off x="1859807" y="3357927"/>
            <a:ext cx="2029968" cy="2029968"/>
          </a:xfrm>
          <a:prstGeom prst="rect">
            <a:avLst/>
          </a:prstGeom>
        </p:spPr>
      </p:pic>
      <p:grpSp>
        <p:nvGrpSpPr>
          <p:cNvPr id="21" name="Group 20">
            <a:extLst>
              <a:ext uri="{FF2B5EF4-FFF2-40B4-BE49-F238E27FC236}">
                <a16:creationId xmlns:a16="http://schemas.microsoft.com/office/drawing/2014/main" id="{94213EEF-F759-4045-9F53-49C1B4ECED53}"/>
              </a:ext>
              <a:ext uri="{C183D7F6-B498-43B3-948B-1728B52AA6E4}">
                <adec:decorative xmlns:adec="http://schemas.microsoft.com/office/drawing/2017/decorative" val="1"/>
              </a:ext>
            </a:extLst>
          </p:cNvPr>
          <p:cNvGrpSpPr/>
          <p:nvPr userDrawn="1"/>
        </p:nvGrpSpPr>
        <p:grpSpPr>
          <a:xfrm>
            <a:off x="-7411" y="5806395"/>
            <a:ext cx="2870810" cy="1000774"/>
            <a:chOff x="-13699" y="5839164"/>
            <a:chExt cx="2862790" cy="1000774"/>
          </a:xfrm>
        </p:grpSpPr>
        <p:sp>
          <p:nvSpPr>
            <p:cNvPr id="91" name="Freeform: Shape 90">
              <a:extLst>
                <a:ext uri="{FF2B5EF4-FFF2-40B4-BE49-F238E27FC236}">
                  <a16:creationId xmlns:a16="http://schemas.microsoft.com/office/drawing/2014/main" id="{2EA4D38A-6ACD-4296-B454-E5BD7EAC7990}"/>
                </a:ext>
              </a:extLst>
            </p:cNvPr>
            <p:cNvSpPr/>
            <p:nvPr userDrawn="1"/>
          </p:nvSpPr>
          <p:spPr>
            <a:xfrm>
              <a:off x="-13699" y="5839164"/>
              <a:ext cx="2862790" cy="28868"/>
            </a:xfrm>
            <a:custGeom>
              <a:avLst/>
              <a:gdLst>
                <a:gd name="connsiteX0" fmla="*/ 0 w 2862790"/>
                <a:gd name="connsiteY0" fmla="*/ 0 h 28868"/>
                <a:gd name="connsiteX1" fmla="*/ 2862790 w 2862790"/>
                <a:gd name="connsiteY1" fmla="*/ 0 h 28868"/>
                <a:gd name="connsiteX2" fmla="*/ 2833921 w 2862790"/>
                <a:gd name="connsiteY2" fmla="*/ 28868 h 28868"/>
                <a:gd name="connsiteX3" fmla="*/ 28868 w 2862790"/>
                <a:gd name="connsiteY3" fmla="*/ 28868 h 28868"/>
                <a:gd name="connsiteX4" fmla="*/ 0 w 286279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0" name="Freeform: Shape 89">
              <a:extLst>
                <a:ext uri="{FF2B5EF4-FFF2-40B4-BE49-F238E27FC236}">
                  <a16:creationId xmlns:a16="http://schemas.microsoft.com/office/drawing/2014/main" id="{74E32D04-F635-443B-B642-A509F0473CB5}"/>
                </a:ext>
              </a:extLst>
            </p:cNvPr>
            <p:cNvSpPr/>
            <p:nvPr userDrawn="1"/>
          </p:nvSpPr>
          <p:spPr>
            <a:xfrm>
              <a:off x="47246" y="5900109"/>
              <a:ext cx="2740900" cy="28868"/>
            </a:xfrm>
            <a:custGeom>
              <a:avLst/>
              <a:gdLst>
                <a:gd name="connsiteX0" fmla="*/ 0 w 2740900"/>
                <a:gd name="connsiteY0" fmla="*/ 0 h 28868"/>
                <a:gd name="connsiteX1" fmla="*/ 2740900 w 2740900"/>
                <a:gd name="connsiteY1" fmla="*/ 0 h 28868"/>
                <a:gd name="connsiteX2" fmla="*/ 2712032 w 2740900"/>
                <a:gd name="connsiteY2" fmla="*/ 28868 h 28868"/>
                <a:gd name="connsiteX3" fmla="*/ 28868 w 2740900"/>
                <a:gd name="connsiteY3" fmla="*/ 28868 h 28868"/>
                <a:gd name="connsiteX4" fmla="*/ 0 w 274090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9" name="Freeform: Shape 88">
              <a:extLst>
                <a:ext uri="{FF2B5EF4-FFF2-40B4-BE49-F238E27FC236}">
                  <a16:creationId xmlns:a16="http://schemas.microsoft.com/office/drawing/2014/main" id="{C95F7659-0C0B-4798-8392-E6B36B62DEA4}"/>
                </a:ext>
              </a:extLst>
            </p:cNvPr>
            <p:cNvSpPr/>
            <p:nvPr userDrawn="1"/>
          </p:nvSpPr>
          <p:spPr>
            <a:xfrm>
              <a:off x="108992" y="5960251"/>
              <a:ext cx="2619012" cy="29671"/>
            </a:xfrm>
            <a:custGeom>
              <a:avLst/>
              <a:gdLst>
                <a:gd name="connsiteX0" fmla="*/ 0 w 2619012"/>
                <a:gd name="connsiteY0" fmla="*/ 0 h 29671"/>
                <a:gd name="connsiteX1" fmla="*/ 2619012 w 2619012"/>
                <a:gd name="connsiteY1" fmla="*/ 0 h 29671"/>
                <a:gd name="connsiteX2" fmla="*/ 2590143 w 2619012"/>
                <a:gd name="connsiteY2" fmla="*/ 28868 h 29671"/>
                <a:gd name="connsiteX3" fmla="*/ 28067 w 2619012"/>
                <a:gd name="connsiteY3" fmla="*/ 29671 h 29671"/>
                <a:gd name="connsiteX4" fmla="*/ 28869 w 2619012"/>
                <a:gd name="connsiteY4" fmla="*/ 28869 h 29671"/>
                <a:gd name="connsiteX5" fmla="*/ 0 w 2619012"/>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8" name="Freeform: Shape 87">
              <a:extLst>
                <a:ext uri="{FF2B5EF4-FFF2-40B4-BE49-F238E27FC236}">
                  <a16:creationId xmlns:a16="http://schemas.microsoft.com/office/drawing/2014/main" id="{ABB69ABA-A9D2-4649-A1AB-E12AA2D2C8E7}"/>
                </a:ext>
              </a:extLst>
            </p:cNvPr>
            <p:cNvSpPr/>
            <p:nvPr userDrawn="1"/>
          </p:nvSpPr>
          <p:spPr>
            <a:xfrm>
              <a:off x="169937" y="6021196"/>
              <a:ext cx="2497122" cy="29670"/>
            </a:xfrm>
            <a:custGeom>
              <a:avLst/>
              <a:gdLst>
                <a:gd name="connsiteX0" fmla="*/ 0 w 2497122"/>
                <a:gd name="connsiteY0" fmla="*/ 0 h 29670"/>
                <a:gd name="connsiteX1" fmla="*/ 2497122 w 2497122"/>
                <a:gd name="connsiteY1" fmla="*/ 0 h 29670"/>
                <a:gd name="connsiteX2" fmla="*/ 2468254 w 2497122"/>
                <a:gd name="connsiteY2" fmla="*/ 28868 h 29670"/>
                <a:gd name="connsiteX3" fmla="*/ 28066 w 2497122"/>
                <a:gd name="connsiteY3" fmla="*/ 29670 h 29670"/>
                <a:gd name="connsiteX4" fmla="*/ 28868 w 2497122"/>
                <a:gd name="connsiteY4" fmla="*/ 28868 h 29670"/>
                <a:gd name="connsiteX5" fmla="*/ 0 w 2497122"/>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7" name="Freeform: Shape 86">
              <a:extLst>
                <a:ext uri="{FF2B5EF4-FFF2-40B4-BE49-F238E27FC236}">
                  <a16:creationId xmlns:a16="http://schemas.microsoft.com/office/drawing/2014/main" id="{8B88CE23-E34F-470C-8C56-46C08322365F}"/>
                </a:ext>
              </a:extLst>
            </p:cNvPr>
            <p:cNvSpPr/>
            <p:nvPr userDrawn="1"/>
          </p:nvSpPr>
          <p:spPr>
            <a:xfrm>
              <a:off x="229279" y="6082140"/>
              <a:ext cx="2376837" cy="28869"/>
            </a:xfrm>
            <a:custGeom>
              <a:avLst/>
              <a:gdLst>
                <a:gd name="connsiteX0" fmla="*/ 0 w 2376837"/>
                <a:gd name="connsiteY0" fmla="*/ 0 h 28869"/>
                <a:gd name="connsiteX1" fmla="*/ 2376837 w 2376837"/>
                <a:gd name="connsiteY1" fmla="*/ 0 h 28869"/>
                <a:gd name="connsiteX2" fmla="*/ 2347968 w 2376837"/>
                <a:gd name="connsiteY2" fmla="*/ 28868 h 28869"/>
                <a:gd name="connsiteX3" fmla="*/ 28868 w 2376837"/>
                <a:gd name="connsiteY3" fmla="*/ 28869 h 28869"/>
                <a:gd name="connsiteX4" fmla="*/ 0 w 2376837"/>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6" name="Freeform: Shape 85">
              <a:extLst>
                <a:ext uri="{FF2B5EF4-FFF2-40B4-BE49-F238E27FC236}">
                  <a16:creationId xmlns:a16="http://schemas.microsoft.com/office/drawing/2014/main" id="{75BCEDE2-961E-42E0-AF9C-3D070C974007}"/>
                </a:ext>
              </a:extLst>
            </p:cNvPr>
            <p:cNvSpPr/>
            <p:nvPr userDrawn="1"/>
          </p:nvSpPr>
          <p:spPr>
            <a:xfrm>
              <a:off x="290222" y="6143085"/>
              <a:ext cx="2254948" cy="28868"/>
            </a:xfrm>
            <a:custGeom>
              <a:avLst/>
              <a:gdLst>
                <a:gd name="connsiteX0" fmla="*/ 0 w 2254948"/>
                <a:gd name="connsiteY0" fmla="*/ 0 h 28868"/>
                <a:gd name="connsiteX1" fmla="*/ 2254948 w 2254948"/>
                <a:gd name="connsiteY1" fmla="*/ 0 h 28868"/>
                <a:gd name="connsiteX2" fmla="*/ 2226080 w 2254948"/>
                <a:gd name="connsiteY2" fmla="*/ 28868 h 28868"/>
                <a:gd name="connsiteX3" fmla="*/ 28868 w 2254948"/>
                <a:gd name="connsiteY3" fmla="*/ 28868 h 28868"/>
                <a:gd name="connsiteX4" fmla="*/ 0 w 2254948"/>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5" name="Freeform: Shape 84">
              <a:extLst>
                <a:ext uri="{FF2B5EF4-FFF2-40B4-BE49-F238E27FC236}">
                  <a16:creationId xmlns:a16="http://schemas.microsoft.com/office/drawing/2014/main" id="{FB930397-7A2A-4C50-9EC9-7E3107D065D2}"/>
                </a:ext>
              </a:extLst>
            </p:cNvPr>
            <p:cNvSpPr/>
            <p:nvPr userDrawn="1"/>
          </p:nvSpPr>
          <p:spPr>
            <a:xfrm>
              <a:off x="351970" y="6203227"/>
              <a:ext cx="2133059" cy="29671"/>
            </a:xfrm>
            <a:custGeom>
              <a:avLst/>
              <a:gdLst>
                <a:gd name="connsiteX0" fmla="*/ 2133059 w 2133059"/>
                <a:gd name="connsiteY0" fmla="*/ 0 h 29671"/>
                <a:gd name="connsiteX1" fmla="*/ 2104190 w 2133059"/>
                <a:gd name="connsiteY1" fmla="*/ 28869 h 29671"/>
                <a:gd name="connsiteX2" fmla="*/ 28066 w 2133059"/>
                <a:gd name="connsiteY2" fmla="*/ 29671 h 29671"/>
                <a:gd name="connsiteX3" fmla="*/ 28868 w 2133059"/>
                <a:gd name="connsiteY3" fmla="*/ 28869 h 29671"/>
                <a:gd name="connsiteX4" fmla="*/ 0 w 2133059"/>
                <a:gd name="connsiteY4" fmla="*/ 1 h 29671"/>
                <a:gd name="connsiteX5" fmla="*/ 2133059 w 2133059"/>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4" name="Freeform: Shape 83">
              <a:extLst>
                <a:ext uri="{FF2B5EF4-FFF2-40B4-BE49-F238E27FC236}">
                  <a16:creationId xmlns:a16="http://schemas.microsoft.com/office/drawing/2014/main" id="{8CA98174-D81B-4241-92F9-D0D2028FFEA9}"/>
                </a:ext>
              </a:extLst>
            </p:cNvPr>
            <p:cNvSpPr/>
            <p:nvPr userDrawn="1"/>
          </p:nvSpPr>
          <p:spPr>
            <a:xfrm>
              <a:off x="411310" y="6264172"/>
              <a:ext cx="2012774" cy="28868"/>
            </a:xfrm>
            <a:custGeom>
              <a:avLst/>
              <a:gdLst>
                <a:gd name="connsiteX0" fmla="*/ 0 w 2012774"/>
                <a:gd name="connsiteY0" fmla="*/ 0 h 28868"/>
                <a:gd name="connsiteX1" fmla="*/ 2012774 w 2012774"/>
                <a:gd name="connsiteY1" fmla="*/ 0 h 28868"/>
                <a:gd name="connsiteX2" fmla="*/ 1983905 w 2012774"/>
                <a:gd name="connsiteY2" fmla="*/ 28868 h 28868"/>
                <a:gd name="connsiteX3" fmla="*/ 28868 w 2012774"/>
                <a:gd name="connsiteY3" fmla="*/ 28868 h 28868"/>
                <a:gd name="connsiteX4" fmla="*/ 0 w 201277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3" name="Freeform: Shape 82">
              <a:extLst>
                <a:ext uri="{FF2B5EF4-FFF2-40B4-BE49-F238E27FC236}">
                  <a16:creationId xmlns:a16="http://schemas.microsoft.com/office/drawing/2014/main" id="{E4CE4FB8-5E60-4288-B2FA-CF9316ED449F}"/>
                </a:ext>
              </a:extLst>
            </p:cNvPr>
            <p:cNvSpPr/>
            <p:nvPr userDrawn="1"/>
          </p:nvSpPr>
          <p:spPr>
            <a:xfrm>
              <a:off x="472255" y="6325117"/>
              <a:ext cx="1890884" cy="28868"/>
            </a:xfrm>
            <a:custGeom>
              <a:avLst/>
              <a:gdLst>
                <a:gd name="connsiteX0" fmla="*/ 0 w 1890884"/>
                <a:gd name="connsiteY0" fmla="*/ 0 h 28868"/>
                <a:gd name="connsiteX1" fmla="*/ 1890884 w 1890884"/>
                <a:gd name="connsiteY1" fmla="*/ 0 h 28868"/>
                <a:gd name="connsiteX2" fmla="*/ 1862016 w 1890884"/>
                <a:gd name="connsiteY2" fmla="*/ 28868 h 28868"/>
                <a:gd name="connsiteX3" fmla="*/ 28868 w 1890884"/>
                <a:gd name="connsiteY3" fmla="*/ 28868 h 28868"/>
                <a:gd name="connsiteX4" fmla="*/ 0 w 189088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2" name="Freeform: Shape 81">
              <a:extLst>
                <a:ext uri="{FF2B5EF4-FFF2-40B4-BE49-F238E27FC236}">
                  <a16:creationId xmlns:a16="http://schemas.microsoft.com/office/drawing/2014/main" id="{6F69FE5C-0AF0-42F6-A721-9E2244C967AA}"/>
                </a:ext>
              </a:extLst>
            </p:cNvPr>
            <p:cNvSpPr/>
            <p:nvPr userDrawn="1"/>
          </p:nvSpPr>
          <p:spPr>
            <a:xfrm>
              <a:off x="533199" y="6386061"/>
              <a:ext cx="1768996" cy="28869"/>
            </a:xfrm>
            <a:custGeom>
              <a:avLst/>
              <a:gdLst>
                <a:gd name="connsiteX0" fmla="*/ 0 w 1768996"/>
                <a:gd name="connsiteY0" fmla="*/ 0 h 28869"/>
                <a:gd name="connsiteX1" fmla="*/ 1768996 w 1768996"/>
                <a:gd name="connsiteY1" fmla="*/ 0 h 28869"/>
                <a:gd name="connsiteX2" fmla="*/ 1740128 w 1768996"/>
                <a:gd name="connsiteY2" fmla="*/ 28868 h 28869"/>
                <a:gd name="connsiteX3" fmla="*/ 28869 w 1768996"/>
                <a:gd name="connsiteY3" fmla="*/ 28869 h 28869"/>
                <a:gd name="connsiteX4" fmla="*/ 0 w 1768996"/>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1" name="Freeform: Shape 80">
              <a:extLst>
                <a:ext uri="{FF2B5EF4-FFF2-40B4-BE49-F238E27FC236}">
                  <a16:creationId xmlns:a16="http://schemas.microsoft.com/office/drawing/2014/main" id="{E8311083-D41B-4770-B6A9-AFA83AAF2885}"/>
                </a:ext>
              </a:extLst>
            </p:cNvPr>
            <p:cNvSpPr/>
            <p:nvPr userDrawn="1"/>
          </p:nvSpPr>
          <p:spPr>
            <a:xfrm>
              <a:off x="594946" y="6446204"/>
              <a:ext cx="1647106" cy="29670"/>
            </a:xfrm>
            <a:custGeom>
              <a:avLst/>
              <a:gdLst>
                <a:gd name="connsiteX0" fmla="*/ 0 w 1647106"/>
                <a:gd name="connsiteY0" fmla="*/ 0 h 29670"/>
                <a:gd name="connsiteX1" fmla="*/ 1647106 w 1647106"/>
                <a:gd name="connsiteY1" fmla="*/ 0 h 29670"/>
                <a:gd name="connsiteX2" fmla="*/ 1618238 w 1647106"/>
                <a:gd name="connsiteY2" fmla="*/ 28868 h 29670"/>
                <a:gd name="connsiteX3" fmla="*/ 28066 w 1647106"/>
                <a:gd name="connsiteY3" fmla="*/ 29670 h 29670"/>
                <a:gd name="connsiteX4" fmla="*/ 28868 w 1647106"/>
                <a:gd name="connsiteY4" fmla="*/ 28868 h 29670"/>
                <a:gd name="connsiteX5" fmla="*/ 0 w 1647106"/>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0" name="Freeform: Shape 79">
              <a:extLst>
                <a:ext uri="{FF2B5EF4-FFF2-40B4-BE49-F238E27FC236}">
                  <a16:creationId xmlns:a16="http://schemas.microsoft.com/office/drawing/2014/main" id="{730A62EE-9416-445D-B0B2-018F008614B8}"/>
                </a:ext>
              </a:extLst>
            </p:cNvPr>
            <p:cNvSpPr/>
            <p:nvPr userDrawn="1"/>
          </p:nvSpPr>
          <p:spPr>
            <a:xfrm>
              <a:off x="654287" y="6507148"/>
              <a:ext cx="1526821" cy="28869"/>
            </a:xfrm>
            <a:custGeom>
              <a:avLst/>
              <a:gdLst>
                <a:gd name="connsiteX0" fmla="*/ 0 w 1526821"/>
                <a:gd name="connsiteY0" fmla="*/ 0 h 28869"/>
                <a:gd name="connsiteX1" fmla="*/ 1526821 w 1526821"/>
                <a:gd name="connsiteY1" fmla="*/ 0 h 28869"/>
                <a:gd name="connsiteX2" fmla="*/ 1497952 w 1526821"/>
                <a:gd name="connsiteY2" fmla="*/ 28868 h 28869"/>
                <a:gd name="connsiteX3" fmla="*/ 28868 w 1526821"/>
                <a:gd name="connsiteY3" fmla="*/ 28869 h 28869"/>
                <a:gd name="connsiteX4" fmla="*/ 0 w 1526821"/>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Shape 78">
              <a:extLst>
                <a:ext uri="{FF2B5EF4-FFF2-40B4-BE49-F238E27FC236}">
                  <a16:creationId xmlns:a16="http://schemas.microsoft.com/office/drawing/2014/main" id="{4A92E211-EBEF-4E62-97FD-46ECC42436DF}"/>
                </a:ext>
              </a:extLst>
            </p:cNvPr>
            <p:cNvSpPr/>
            <p:nvPr userDrawn="1"/>
          </p:nvSpPr>
          <p:spPr>
            <a:xfrm>
              <a:off x="715231" y="6568093"/>
              <a:ext cx="1404932" cy="28868"/>
            </a:xfrm>
            <a:custGeom>
              <a:avLst/>
              <a:gdLst>
                <a:gd name="connsiteX0" fmla="*/ 0 w 1404932"/>
                <a:gd name="connsiteY0" fmla="*/ 0 h 28868"/>
                <a:gd name="connsiteX1" fmla="*/ 1404932 w 1404932"/>
                <a:gd name="connsiteY1" fmla="*/ 0 h 28868"/>
                <a:gd name="connsiteX2" fmla="*/ 1376064 w 1404932"/>
                <a:gd name="connsiteY2" fmla="*/ 28868 h 28868"/>
                <a:gd name="connsiteX3" fmla="*/ 28868 w 1404932"/>
                <a:gd name="connsiteY3" fmla="*/ 28868 h 28868"/>
                <a:gd name="connsiteX4" fmla="*/ 0 w 1404932"/>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8" name="Freeform: Shape 77">
              <a:extLst>
                <a:ext uri="{FF2B5EF4-FFF2-40B4-BE49-F238E27FC236}">
                  <a16:creationId xmlns:a16="http://schemas.microsoft.com/office/drawing/2014/main" id="{CC8A63A1-564C-478A-B490-96E1C76014CC}"/>
                </a:ext>
              </a:extLst>
            </p:cNvPr>
            <p:cNvSpPr/>
            <p:nvPr userDrawn="1"/>
          </p:nvSpPr>
          <p:spPr>
            <a:xfrm>
              <a:off x="776977" y="6628235"/>
              <a:ext cx="1283044" cy="29671"/>
            </a:xfrm>
            <a:custGeom>
              <a:avLst/>
              <a:gdLst>
                <a:gd name="connsiteX0" fmla="*/ 1283044 w 1283044"/>
                <a:gd name="connsiteY0" fmla="*/ 0 h 29671"/>
                <a:gd name="connsiteX1" fmla="*/ 1254175 w 1283044"/>
                <a:gd name="connsiteY1" fmla="*/ 28869 h 29671"/>
                <a:gd name="connsiteX2" fmla="*/ 28067 w 1283044"/>
                <a:gd name="connsiteY2" fmla="*/ 29671 h 29671"/>
                <a:gd name="connsiteX3" fmla="*/ 28869 w 1283044"/>
                <a:gd name="connsiteY3" fmla="*/ 28869 h 29671"/>
                <a:gd name="connsiteX4" fmla="*/ 0 w 1283044"/>
                <a:gd name="connsiteY4" fmla="*/ 1 h 29671"/>
                <a:gd name="connsiteX5" fmla="*/ 1283044 w 1283044"/>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7" name="Freeform: Shape 76">
              <a:extLst>
                <a:ext uri="{FF2B5EF4-FFF2-40B4-BE49-F238E27FC236}">
                  <a16:creationId xmlns:a16="http://schemas.microsoft.com/office/drawing/2014/main" id="{4162FC41-462F-4E99-AACA-F5B9C804FB14}"/>
                </a:ext>
              </a:extLst>
            </p:cNvPr>
            <p:cNvSpPr/>
            <p:nvPr userDrawn="1"/>
          </p:nvSpPr>
          <p:spPr>
            <a:xfrm>
              <a:off x="837922" y="6689180"/>
              <a:ext cx="1161154" cy="29670"/>
            </a:xfrm>
            <a:custGeom>
              <a:avLst/>
              <a:gdLst>
                <a:gd name="connsiteX0" fmla="*/ 0 w 1161154"/>
                <a:gd name="connsiteY0" fmla="*/ 0 h 29670"/>
                <a:gd name="connsiteX1" fmla="*/ 1161154 w 1161154"/>
                <a:gd name="connsiteY1" fmla="*/ 0 h 29670"/>
                <a:gd name="connsiteX2" fmla="*/ 1132285 w 1161154"/>
                <a:gd name="connsiteY2" fmla="*/ 28868 h 29670"/>
                <a:gd name="connsiteX3" fmla="*/ 28066 w 1161154"/>
                <a:gd name="connsiteY3" fmla="*/ 29670 h 29670"/>
                <a:gd name="connsiteX4" fmla="*/ 28868 w 1161154"/>
                <a:gd name="connsiteY4" fmla="*/ 28868 h 29670"/>
                <a:gd name="connsiteX5" fmla="*/ 0 w 1161154"/>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6" name="Freeform: Shape 75">
              <a:extLst>
                <a:ext uri="{FF2B5EF4-FFF2-40B4-BE49-F238E27FC236}">
                  <a16:creationId xmlns:a16="http://schemas.microsoft.com/office/drawing/2014/main" id="{1F9B61AC-B03D-4064-9DE6-9818F53F333C}"/>
                </a:ext>
              </a:extLst>
            </p:cNvPr>
            <p:cNvSpPr/>
            <p:nvPr userDrawn="1"/>
          </p:nvSpPr>
          <p:spPr>
            <a:xfrm>
              <a:off x="897263" y="6750124"/>
              <a:ext cx="1040868" cy="28869"/>
            </a:xfrm>
            <a:custGeom>
              <a:avLst/>
              <a:gdLst>
                <a:gd name="connsiteX0" fmla="*/ 0 w 1040868"/>
                <a:gd name="connsiteY0" fmla="*/ 0 h 28869"/>
                <a:gd name="connsiteX1" fmla="*/ 1040868 w 1040868"/>
                <a:gd name="connsiteY1" fmla="*/ 0 h 28869"/>
                <a:gd name="connsiteX2" fmla="*/ 1012000 w 1040868"/>
                <a:gd name="connsiteY2" fmla="*/ 28869 h 28869"/>
                <a:gd name="connsiteX3" fmla="*/ 28868 w 1040868"/>
                <a:gd name="connsiteY3" fmla="*/ 28869 h 28869"/>
                <a:gd name="connsiteX4" fmla="*/ 0 w 1040868"/>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Freeform: Shape 72">
              <a:extLst>
                <a:ext uri="{FF2B5EF4-FFF2-40B4-BE49-F238E27FC236}">
                  <a16:creationId xmlns:a16="http://schemas.microsoft.com/office/drawing/2014/main" id="{C104BA00-790F-438D-AC93-117E23CF2099}"/>
                </a:ext>
              </a:extLst>
            </p:cNvPr>
            <p:cNvSpPr/>
            <p:nvPr userDrawn="1"/>
          </p:nvSpPr>
          <p:spPr>
            <a:xfrm>
              <a:off x="958207" y="6811069"/>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01" name="Freeform: Shape 100">
            <a:extLst>
              <a:ext uri="{FF2B5EF4-FFF2-40B4-BE49-F238E27FC236}">
                <a16:creationId xmlns:a16="http://schemas.microsoft.com/office/drawing/2014/main" id="{788A3CD7-1915-41CF-9FB5-E6FEDCA8F19C}"/>
              </a:ext>
              <a:ext uri="{C183D7F6-B498-43B3-948B-1728B52AA6E4}">
                <adec:decorative xmlns:adec="http://schemas.microsoft.com/office/drawing/2017/decorative" val="1"/>
              </a:ext>
            </a:extLst>
          </p:cNvPr>
          <p:cNvSpPr/>
          <p:nvPr userDrawn="1"/>
        </p:nvSpPr>
        <p:spPr>
          <a:xfrm>
            <a:off x="1793659" y="5801762"/>
            <a:ext cx="1075475" cy="1058335"/>
          </a:xfrm>
          <a:custGeom>
            <a:avLst/>
            <a:gdLst>
              <a:gd name="connsiteX0" fmla="*/ 1062720 w 1062720"/>
              <a:gd name="connsiteY0" fmla="*/ 0 h 1062720"/>
              <a:gd name="connsiteX1" fmla="*/ 1062720 w 1062720"/>
              <a:gd name="connsiteY1" fmla="*/ 1062720 h 1062720"/>
              <a:gd name="connsiteX2" fmla="*/ 0 w 1062720"/>
              <a:gd name="connsiteY2" fmla="*/ 1062720 h 1062720"/>
              <a:gd name="connsiteX3" fmla="*/ 1062720 w 1062720"/>
              <a:gd name="connsiteY3" fmla="*/ 0 h 1062720"/>
            </a:gdLst>
            <a:ahLst/>
            <a:cxnLst>
              <a:cxn ang="0">
                <a:pos x="connsiteX0" y="connsiteY0"/>
              </a:cxn>
              <a:cxn ang="0">
                <a:pos x="connsiteX1" y="connsiteY1"/>
              </a:cxn>
              <a:cxn ang="0">
                <a:pos x="connsiteX2" y="connsiteY2"/>
              </a:cxn>
              <a:cxn ang="0">
                <a:pos x="connsiteX3" y="connsiteY3"/>
              </a:cxn>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3" name="Freeform: Shape 162">
            <a:extLst>
              <a:ext uri="{FF2B5EF4-FFF2-40B4-BE49-F238E27FC236}">
                <a16:creationId xmlns:a16="http://schemas.microsoft.com/office/drawing/2014/main" id="{FEE07693-1822-40D4-88A4-0F663C787D7E}"/>
              </a:ext>
              <a:ext uri="{C183D7F6-B498-43B3-948B-1728B52AA6E4}">
                <adec:decorative xmlns:adec="http://schemas.microsoft.com/office/drawing/2017/decorative" val="1"/>
              </a:ext>
            </a:extLst>
          </p:cNvPr>
          <p:cNvSpPr/>
          <p:nvPr userDrawn="1"/>
        </p:nvSpPr>
        <p:spPr>
          <a:xfrm>
            <a:off x="1035546" y="6829131"/>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itle 1">
            <a:extLst>
              <a:ext uri="{FF2B5EF4-FFF2-40B4-BE49-F238E27FC236}">
                <a16:creationId xmlns:a16="http://schemas.microsoft.com/office/drawing/2014/main" id="{C8142DAF-BE54-C239-5685-89D55E027E4E}"/>
              </a:ext>
            </a:extLst>
          </p:cNvPr>
          <p:cNvSpPr>
            <a:spLocks noGrp="1"/>
          </p:cNvSpPr>
          <p:nvPr>
            <p:ph type="title" hasCustomPrompt="1"/>
          </p:nvPr>
        </p:nvSpPr>
        <p:spPr>
          <a:xfrm>
            <a:off x="3520440" y="896111"/>
            <a:ext cx="7889768" cy="2039341"/>
          </a:xfrm>
        </p:spPr>
        <p:txBody>
          <a:bodyPr anchor="t" anchorCtr="0"/>
          <a:lstStyle>
            <a:lvl1pPr>
              <a:defRPr cap="all" baseline="0">
                <a:solidFill>
                  <a:schemeClr val="accent1"/>
                </a:solidFill>
              </a:defRPr>
            </a:lvl1pPr>
          </a:lstStyle>
          <a:p>
            <a:r>
              <a:rPr lang="en-US"/>
              <a:t>CLICK TO ADD TITLE</a:t>
            </a:r>
          </a:p>
        </p:txBody>
      </p:sp>
      <p:sp>
        <p:nvSpPr>
          <p:cNvPr id="10" name="Content Placeholder 2">
            <a:extLst>
              <a:ext uri="{FF2B5EF4-FFF2-40B4-BE49-F238E27FC236}">
                <a16:creationId xmlns:a16="http://schemas.microsoft.com/office/drawing/2014/main" id="{5A2EBD71-EB16-773C-A6CB-C6E1259AE70B}"/>
              </a:ext>
            </a:extLst>
          </p:cNvPr>
          <p:cNvSpPr>
            <a:spLocks noGrp="1"/>
          </p:cNvSpPr>
          <p:nvPr>
            <p:ph sz="half" idx="14" hasCustomPrompt="1"/>
          </p:nvPr>
        </p:nvSpPr>
        <p:spPr>
          <a:xfrm>
            <a:off x="3520440" y="3259056"/>
            <a:ext cx="2994660" cy="3006531"/>
          </a:xfrm>
        </p:spPr>
        <p:txBody>
          <a:bodyPr>
            <a:normAutofit/>
          </a:bodyPr>
          <a:lstStyle>
            <a:lvl1pPr marL="285750" indent="-285750">
              <a:lnSpc>
                <a:spcPts val="2000"/>
              </a:lnSpc>
              <a:buFont typeface="Arial" panose="020B0604020202020204" pitchFamily="34" charset="0"/>
              <a:buChar char="•"/>
              <a:defRPr sz="1800"/>
            </a:lvl1pPr>
            <a:lvl2pPr>
              <a:lnSpc>
                <a:spcPts val="2000"/>
              </a:lnSpc>
              <a:defRPr sz="1800"/>
            </a:lvl2pPr>
            <a:lvl3pPr>
              <a:lnSpc>
                <a:spcPts val="2000"/>
              </a:lnSpc>
              <a:defRPr sz="1800"/>
            </a:lvl3pPr>
            <a:lvl4pPr>
              <a:lnSpc>
                <a:spcPts val="2000"/>
              </a:lnSpc>
              <a:defRPr sz="1800"/>
            </a:lvl4pPr>
            <a:lvl5pPr>
              <a:lnSpc>
                <a:spcPts val="2000"/>
              </a:lnSpc>
              <a:defRPr sz="1800"/>
            </a:lvl5pPr>
          </a:lstStyle>
          <a:p>
            <a:pPr lvl="0"/>
            <a:r>
              <a:rPr lang="en-US"/>
              <a:t>Click to add content</a:t>
            </a:r>
          </a:p>
          <a:p>
            <a:pPr lvl="1"/>
            <a:r>
              <a:rPr lang="en-US"/>
              <a:t>Second level</a:t>
            </a:r>
          </a:p>
          <a:p>
            <a:pPr lvl="2"/>
            <a:r>
              <a:rPr lang="en-US"/>
              <a:t>Third level</a:t>
            </a:r>
          </a:p>
        </p:txBody>
      </p:sp>
      <p:sp>
        <p:nvSpPr>
          <p:cNvPr id="6" name="Content Placeholder 2">
            <a:extLst>
              <a:ext uri="{FF2B5EF4-FFF2-40B4-BE49-F238E27FC236}">
                <a16:creationId xmlns:a16="http://schemas.microsoft.com/office/drawing/2014/main" id="{56944BE1-9937-7EA2-AA56-336B8D5CAADA}"/>
              </a:ext>
            </a:extLst>
          </p:cNvPr>
          <p:cNvSpPr>
            <a:spLocks noGrp="1"/>
          </p:cNvSpPr>
          <p:nvPr>
            <p:ph sz="half" idx="1" hasCustomPrompt="1"/>
          </p:nvPr>
        </p:nvSpPr>
        <p:spPr>
          <a:xfrm>
            <a:off x="6826432" y="3253740"/>
            <a:ext cx="4580088" cy="3006531"/>
          </a:xfrm>
        </p:spPr>
        <p:txBody>
          <a:bodyPr>
            <a:normAutofit/>
          </a:bodyPr>
          <a:lstStyle>
            <a:lvl1pPr marL="0" indent="0">
              <a:lnSpc>
                <a:spcPts val="2000"/>
              </a:lnSpc>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209" name="Date Placeholder 3">
            <a:extLst>
              <a:ext uri="{FF2B5EF4-FFF2-40B4-BE49-F238E27FC236}">
                <a16:creationId xmlns:a16="http://schemas.microsoft.com/office/drawing/2014/main" id="{5A56B3AA-5CA2-4004-8F95-11FD7B895DAE}"/>
              </a:ext>
            </a:extLst>
          </p:cNvPr>
          <p:cNvSpPr>
            <a:spLocks noGrp="1"/>
          </p:cNvSpPr>
          <p:nvPr>
            <p:ph type="dt" sz="half" idx="10"/>
          </p:nvPr>
        </p:nvSpPr>
        <p:spPr>
          <a:xfrm>
            <a:off x="3523723" y="6353175"/>
            <a:ext cx="1097280" cy="365125"/>
          </a:xfrm>
        </p:spPr>
        <p:txBody>
          <a:bodyPr/>
          <a:lstStyle>
            <a:lvl1pPr>
              <a:defRPr>
                <a:solidFill>
                  <a:schemeClr val="tx1">
                    <a:lumMod val="75000"/>
                    <a:lumOff val="25000"/>
                  </a:schemeClr>
                </a:solidFill>
              </a:defRPr>
            </a:lvl1pPr>
          </a:lstStyle>
          <a:p>
            <a:r>
              <a:rPr lang="en-US"/>
              <a:t>12/11/2023</a:t>
            </a:r>
          </a:p>
        </p:txBody>
      </p:sp>
      <p:sp>
        <p:nvSpPr>
          <p:cNvPr id="210" name="Footer Placeholder 4">
            <a:extLst>
              <a:ext uri="{FF2B5EF4-FFF2-40B4-BE49-F238E27FC236}">
                <a16:creationId xmlns:a16="http://schemas.microsoft.com/office/drawing/2014/main" id="{07D92F37-472D-4CCB-AA97-FA42E56079C7}"/>
              </a:ext>
            </a:extLst>
          </p:cNvPr>
          <p:cNvSpPr>
            <a:spLocks noGrp="1"/>
          </p:cNvSpPr>
          <p:nvPr>
            <p:ph type="ftr" sz="quarter" idx="11"/>
          </p:nvPr>
        </p:nvSpPr>
        <p:spPr>
          <a:xfrm>
            <a:off x="6642161" y="6350000"/>
            <a:ext cx="2286000" cy="365125"/>
          </a:xfrm>
        </p:spPr>
        <p:txBody>
          <a:bodyPr/>
          <a:lstStyle>
            <a:lvl1pPr>
              <a:defRPr>
                <a:solidFill>
                  <a:schemeClr val="tx1">
                    <a:lumMod val="75000"/>
                    <a:lumOff val="25000"/>
                  </a:schemeClr>
                </a:solidFill>
              </a:defRPr>
            </a:lvl1pPr>
          </a:lstStyle>
          <a:p>
            <a:r>
              <a:rPr lang="en-US"/>
              <a:t>Presentation title</a:t>
            </a:r>
          </a:p>
        </p:txBody>
      </p:sp>
      <p:sp>
        <p:nvSpPr>
          <p:cNvPr id="211" name="Slide Number Placeholder 5">
            <a:extLst>
              <a:ext uri="{FF2B5EF4-FFF2-40B4-BE49-F238E27FC236}">
                <a16:creationId xmlns:a16="http://schemas.microsoft.com/office/drawing/2014/main" id="{C0E89FFF-230F-4CBA-A6BC-D887B3FFA51F}"/>
              </a:ext>
            </a:extLst>
          </p:cNvPr>
          <p:cNvSpPr>
            <a:spLocks noGrp="1"/>
          </p:cNvSpPr>
          <p:nvPr>
            <p:ph type="sldNum" sz="quarter" idx="12"/>
          </p:nvPr>
        </p:nvSpPr>
        <p:spPr>
          <a:xfrm>
            <a:off x="10949320" y="6356350"/>
            <a:ext cx="457200" cy="365125"/>
          </a:xfrm>
        </p:spPr>
        <p:txBody>
          <a:bodyPr/>
          <a:lstStyle>
            <a:lvl1pPr>
              <a:defRPr>
                <a:solidFill>
                  <a:schemeClr val="tx1">
                    <a:lumMod val="75000"/>
                    <a:lumOff val="25000"/>
                  </a:schemeClr>
                </a:solidFill>
              </a:defRPr>
            </a:lvl1pPr>
          </a:lstStyle>
          <a:p>
            <a:fld id="{B5CEABB6-07DC-46E8-9B57-56EC44A396E5}" type="slidenum">
              <a:rPr lang="en-US" smtClean="0"/>
              <a:pPr/>
              <a:t>‹#›</a:t>
            </a:fld>
            <a:endParaRPr lang="en-US"/>
          </a:p>
        </p:txBody>
      </p:sp>
    </p:spTree>
    <p:extLst>
      <p:ext uri="{BB962C8B-B14F-4D97-AF65-F5344CB8AC3E}">
        <p14:creationId xmlns:p14="http://schemas.microsoft.com/office/powerpoint/2010/main" val="3921514593"/>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3807877" y="898524"/>
            <a:ext cx="7606895" cy="2029967"/>
          </a:xfrm>
        </p:spPr>
        <p:txBody>
          <a:bodyPr anchor="t" anchorCtr="0"/>
          <a:lstStyle>
            <a:lvl1pPr>
              <a:defRPr cap="all" baseline="0">
                <a:solidFill>
                  <a:schemeClr val="tx2"/>
                </a:solidFill>
              </a:defRPr>
            </a:lvl1pPr>
          </a:lstStyle>
          <a:p>
            <a:r>
              <a:rPr lang="en-US"/>
              <a:t>CLICK TO ADD TITLE</a:t>
            </a:r>
          </a:p>
        </p:txBody>
      </p:sp>
      <p:sp>
        <p:nvSpPr>
          <p:cNvPr id="27" name="Picture Placeholder 26">
            <a:extLst>
              <a:ext uri="{FF2B5EF4-FFF2-40B4-BE49-F238E27FC236}">
                <a16:creationId xmlns:a16="http://schemas.microsoft.com/office/drawing/2014/main" id="{01CF25F4-1889-5FE4-9BE0-413C509639DC}"/>
              </a:ext>
            </a:extLst>
          </p:cNvPr>
          <p:cNvSpPr>
            <a:spLocks noGrp="1"/>
          </p:cNvSpPr>
          <p:nvPr>
            <p:ph type="pic" sz="quarter" idx="15" hasCustomPrompt="1"/>
          </p:nvPr>
        </p:nvSpPr>
        <p:spPr>
          <a:xfrm>
            <a:off x="1011337" y="9212"/>
            <a:ext cx="2029967" cy="4850544"/>
          </a:xfrm>
          <a:custGeom>
            <a:avLst/>
            <a:gdLst>
              <a:gd name="connsiteX0" fmla="*/ 0 w 2029967"/>
              <a:gd name="connsiteY0" fmla="*/ 0 h 4850544"/>
              <a:gd name="connsiteX1" fmla="*/ 2029967 w 2029967"/>
              <a:gd name="connsiteY1" fmla="*/ 0 h 4850544"/>
              <a:gd name="connsiteX2" fmla="*/ 2029967 w 2029967"/>
              <a:gd name="connsiteY2" fmla="*/ 4850544 h 4850544"/>
              <a:gd name="connsiteX3" fmla="*/ 2025599 w 2029967"/>
              <a:gd name="connsiteY3" fmla="*/ 4850544 h 4850544"/>
              <a:gd name="connsiteX4" fmla="*/ 2 w 2029967"/>
              <a:gd name="connsiteY4" fmla="*/ 2824947 h 4850544"/>
              <a:gd name="connsiteX5" fmla="*/ 2 w 2029967"/>
              <a:gd name="connsiteY5" fmla="*/ 4850544 h 4850544"/>
              <a:gd name="connsiteX6" fmla="*/ 0 w 2029967"/>
              <a:gd name="connsiteY6" fmla="*/ 4850544 h 485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9967" h="4850544">
                <a:moveTo>
                  <a:pt x="0" y="0"/>
                </a:moveTo>
                <a:lnTo>
                  <a:pt x="2029967" y="0"/>
                </a:lnTo>
                <a:lnTo>
                  <a:pt x="2029967" y="4850544"/>
                </a:lnTo>
                <a:lnTo>
                  <a:pt x="2025599" y="4850544"/>
                </a:lnTo>
                <a:lnTo>
                  <a:pt x="2" y="2824947"/>
                </a:lnTo>
                <a:lnTo>
                  <a:pt x="2" y="4850544"/>
                </a:lnTo>
                <a:lnTo>
                  <a:pt x="0" y="4850544"/>
                </a:lnTo>
                <a:close/>
              </a:path>
            </a:pathLst>
          </a:custGeom>
        </p:spPr>
        <p:txBody>
          <a:bodyPr wrap="square">
            <a:noAutofit/>
          </a:bodyPr>
          <a:lstStyle>
            <a:lvl1pPr marL="0" indent="0" algn="l">
              <a:buNone/>
              <a:defRPr sz="2000">
                <a:solidFill>
                  <a:schemeClr val="bg1"/>
                </a:solidFill>
              </a:defRPr>
            </a:lvl1pPr>
          </a:lstStyle>
          <a:p>
            <a:r>
              <a:rPr lang="en-US"/>
              <a:t>Click icon to insert picture</a:t>
            </a:r>
          </a:p>
        </p:txBody>
      </p:sp>
      <p:sp>
        <p:nvSpPr>
          <p:cNvPr id="34" name="Rectangle 33">
            <a:extLst>
              <a:ext uri="{FF2B5EF4-FFF2-40B4-BE49-F238E27FC236}">
                <a16:creationId xmlns:a16="http://schemas.microsoft.com/office/drawing/2014/main" id="{9CC28908-2548-441C-BE9D-8728E1FC84C0}"/>
              </a:ext>
              <a:ext uri="{C183D7F6-B498-43B3-948B-1728B52AA6E4}">
                <adec:decorative xmlns:adec="http://schemas.microsoft.com/office/drawing/2017/decorative" val="1"/>
              </a:ext>
            </a:extLst>
          </p:cNvPr>
          <p:cNvSpPr/>
          <p:nvPr userDrawn="1"/>
        </p:nvSpPr>
        <p:spPr>
          <a:xfrm>
            <a:off x="1011339" y="4863266"/>
            <a:ext cx="2029968" cy="200489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34">
            <a:extLst>
              <a:ext uri="{FF2B5EF4-FFF2-40B4-BE49-F238E27FC236}">
                <a16:creationId xmlns:a16="http://schemas.microsoft.com/office/drawing/2014/main" id="{731DC170-FB16-45F8-B62C-DCAB2B9AC310}"/>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1338" y="5865203"/>
            <a:ext cx="2019299" cy="999451"/>
          </a:xfrm>
          <a:prstGeom prst="rect">
            <a:avLst/>
          </a:prstGeom>
        </p:spPr>
      </p:pic>
      <p:sp>
        <p:nvSpPr>
          <p:cNvPr id="5" name="Content Placeholder 2">
            <a:extLst>
              <a:ext uri="{FF2B5EF4-FFF2-40B4-BE49-F238E27FC236}">
                <a16:creationId xmlns:a16="http://schemas.microsoft.com/office/drawing/2014/main" id="{ADE2E4A5-BFB0-8F89-C606-A1581EB9FC6E}"/>
              </a:ext>
            </a:extLst>
          </p:cNvPr>
          <p:cNvSpPr>
            <a:spLocks noGrp="1"/>
          </p:cNvSpPr>
          <p:nvPr>
            <p:ph sz="half" idx="16" hasCustomPrompt="1"/>
          </p:nvPr>
        </p:nvSpPr>
        <p:spPr>
          <a:xfrm>
            <a:off x="3803953" y="3259138"/>
            <a:ext cx="7615274" cy="2978150"/>
          </a:xfrm>
        </p:spPr>
        <p:txBody>
          <a:bodyPr>
            <a:normAutofit/>
          </a:bodyPr>
          <a:lstStyle>
            <a:lvl1pPr marL="285750" indent="-285750">
              <a:lnSpc>
                <a:spcPts val="2000"/>
              </a:lnSpc>
              <a:buFont typeface="Arial" panose="020B0604020202020204" pitchFamily="34" charset="0"/>
              <a:buChar char="•"/>
              <a:defRPr sz="1800">
                <a:solidFill>
                  <a:schemeClr val="tx2"/>
                </a:solidFill>
              </a:defRPr>
            </a:lvl1pPr>
            <a:lvl2pPr marL="685800">
              <a:lnSpc>
                <a:spcPts val="2000"/>
              </a:lnSpc>
              <a:defRPr sz="1800">
                <a:solidFill>
                  <a:schemeClr val="tx2"/>
                </a:solidFill>
              </a:defRPr>
            </a:lvl2pPr>
            <a:lvl3pPr marL="1143000">
              <a:lnSpc>
                <a:spcPts val="2000"/>
              </a:lnSpc>
              <a:defRPr sz="1800">
                <a:solidFill>
                  <a:schemeClr val="tx2"/>
                </a:solidFill>
              </a:defRPr>
            </a:lvl3pPr>
            <a:lvl4pPr marL="1600200">
              <a:lnSpc>
                <a:spcPts val="2000"/>
              </a:lnSpc>
              <a:defRPr sz="1800">
                <a:solidFill>
                  <a:schemeClr val="tx2"/>
                </a:solidFill>
              </a:defRPr>
            </a:lvl4pPr>
            <a:lvl5pPr marL="2057400">
              <a:lnSpc>
                <a:spcPts val="2000"/>
              </a:lnSpc>
              <a:defRPr sz="1800">
                <a:solidFill>
                  <a:schemeClr val="tx2"/>
                </a:solidFill>
              </a:defRPr>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69" name="Date Placeholder 3">
            <a:extLst>
              <a:ext uri="{FF2B5EF4-FFF2-40B4-BE49-F238E27FC236}">
                <a16:creationId xmlns:a16="http://schemas.microsoft.com/office/drawing/2014/main" id="{E2B0C6B8-E2CB-460E-BBC8-AC4339C89DB2}"/>
              </a:ext>
            </a:extLst>
          </p:cNvPr>
          <p:cNvSpPr>
            <a:spLocks noGrp="1"/>
          </p:cNvSpPr>
          <p:nvPr>
            <p:ph type="dt" sz="half" idx="10"/>
          </p:nvPr>
        </p:nvSpPr>
        <p:spPr>
          <a:xfrm>
            <a:off x="3803953" y="6353175"/>
            <a:ext cx="1097280" cy="365125"/>
          </a:xfrm>
        </p:spPr>
        <p:txBody>
          <a:bodyPr/>
          <a:lstStyle>
            <a:lvl1pPr>
              <a:defRPr>
                <a:solidFill>
                  <a:schemeClr val="bg1"/>
                </a:solidFill>
              </a:defRPr>
            </a:lvl1pPr>
          </a:lstStyle>
          <a:p>
            <a:r>
              <a:rPr lang="en-US"/>
              <a:t>12/11/2023</a:t>
            </a:r>
          </a:p>
        </p:txBody>
      </p:sp>
      <p:sp>
        <p:nvSpPr>
          <p:cNvPr id="70" name="Footer Placeholder 4">
            <a:extLst>
              <a:ext uri="{FF2B5EF4-FFF2-40B4-BE49-F238E27FC236}">
                <a16:creationId xmlns:a16="http://schemas.microsoft.com/office/drawing/2014/main" id="{433844D3-0FDA-4C97-9B21-5021A38E4FC2}"/>
              </a:ext>
            </a:extLst>
          </p:cNvPr>
          <p:cNvSpPr>
            <a:spLocks noGrp="1"/>
          </p:cNvSpPr>
          <p:nvPr>
            <p:ph type="ftr" sz="quarter" idx="11"/>
          </p:nvPr>
        </p:nvSpPr>
        <p:spPr>
          <a:xfrm>
            <a:off x="6788630" y="6350000"/>
            <a:ext cx="2286000" cy="365125"/>
          </a:xfrm>
        </p:spPr>
        <p:txBody>
          <a:bodyPr/>
          <a:lstStyle>
            <a:lvl1pPr>
              <a:defRPr>
                <a:solidFill>
                  <a:schemeClr val="bg1"/>
                </a:solidFill>
              </a:defRPr>
            </a:lvl1pPr>
          </a:lstStyle>
          <a:p>
            <a:r>
              <a:rPr lang="en-US"/>
              <a:t>Presentation title</a:t>
            </a:r>
          </a:p>
        </p:txBody>
      </p:sp>
      <p:sp>
        <p:nvSpPr>
          <p:cNvPr id="71" name="Slide Number Placeholder 5">
            <a:extLst>
              <a:ext uri="{FF2B5EF4-FFF2-40B4-BE49-F238E27FC236}">
                <a16:creationId xmlns:a16="http://schemas.microsoft.com/office/drawing/2014/main" id="{EC059538-F80F-46C9-80EB-AC9B56DD05C3}"/>
              </a:ext>
            </a:extLst>
          </p:cNvPr>
          <p:cNvSpPr>
            <a:spLocks noGrp="1"/>
          </p:cNvSpPr>
          <p:nvPr>
            <p:ph type="sldNum" sz="quarter" idx="12"/>
          </p:nvPr>
        </p:nvSpPr>
        <p:spPr>
          <a:xfrm>
            <a:off x="10962027" y="6356350"/>
            <a:ext cx="457200" cy="365125"/>
          </a:xfrm>
        </p:spPr>
        <p:txBody>
          <a:bodyPr/>
          <a:lstStyle>
            <a:lvl1pPr>
              <a:defRPr>
                <a:solidFill>
                  <a:schemeClr val="bg1"/>
                </a:solidFill>
              </a:defRPr>
            </a:lvl1pPr>
          </a:lstStyle>
          <a:p>
            <a:fld id="{B5CEABB6-07DC-46E8-9B57-56EC44A396E5}" type="slidenum">
              <a:rPr lang="en-US" smtClean="0"/>
              <a:pPr/>
              <a:t>‹#›</a:t>
            </a:fld>
            <a:endParaRPr lang="en-US"/>
          </a:p>
        </p:txBody>
      </p:sp>
      <p:grpSp>
        <p:nvGrpSpPr>
          <p:cNvPr id="9" name="Group 8">
            <a:extLst>
              <a:ext uri="{FF2B5EF4-FFF2-40B4-BE49-F238E27FC236}">
                <a16:creationId xmlns:a16="http://schemas.microsoft.com/office/drawing/2014/main" id="{378F81CD-65D4-6CA1-E2C2-34DF58B566B2}"/>
              </a:ext>
              <a:ext uri="{C183D7F6-B498-43B3-948B-1728B52AA6E4}">
                <adec:decorative xmlns:adec="http://schemas.microsoft.com/office/drawing/2017/decorative" val="1"/>
              </a:ext>
            </a:extLst>
          </p:cNvPr>
          <p:cNvGrpSpPr/>
          <p:nvPr userDrawn="1"/>
        </p:nvGrpSpPr>
        <p:grpSpPr>
          <a:xfrm>
            <a:off x="-1000" y="0"/>
            <a:ext cx="1015984" cy="6858000"/>
            <a:chOff x="-1000" y="0"/>
            <a:chExt cx="1015984" cy="6858000"/>
          </a:xfrm>
        </p:grpSpPr>
        <p:sp>
          <p:nvSpPr>
            <p:cNvPr id="10" name="Rectangle 9">
              <a:extLst>
                <a:ext uri="{FF2B5EF4-FFF2-40B4-BE49-F238E27FC236}">
                  <a16:creationId xmlns:a16="http://schemas.microsoft.com/office/drawing/2014/main" id="{E419657A-6BE9-88F7-BE4C-6BF3C13F7E91}"/>
                </a:ext>
                <a:ext uri="{C183D7F6-B498-43B3-948B-1728B52AA6E4}">
                  <adec:decorative xmlns:adec="http://schemas.microsoft.com/office/drawing/2017/decorative" val="1"/>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BB2BB8E-26BE-8FBF-1C62-4F42858193C1}"/>
                </a:ext>
                <a:ext uri="{C183D7F6-B498-43B3-948B-1728B52AA6E4}">
                  <adec:decorative xmlns:adec="http://schemas.microsoft.com/office/drawing/2017/decorative" val="1"/>
                </a:ext>
              </a:extLst>
            </p:cNvPr>
            <p:cNvSpPr/>
            <p:nvPr userDrawn="1"/>
          </p:nvSpPr>
          <p:spPr>
            <a:xfrm>
              <a:off x="0"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864BEFA-BF82-8BAF-1977-518DCAB0F3EC}"/>
                </a:ext>
                <a:ext uri="{C183D7F6-B498-43B3-948B-1728B52AA6E4}">
                  <adec:decorative xmlns:adec="http://schemas.microsoft.com/office/drawing/2017/decorative" val="1"/>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14C6E7FC-E03B-5EE2-7126-8CC1FBCB9DC3}"/>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rot="5400000">
              <a:off x="-462818" y="552957"/>
              <a:ext cx="1828800" cy="905164"/>
            </a:xfrm>
            <a:prstGeom prst="rect">
              <a:avLst/>
            </a:prstGeom>
          </p:spPr>
        </p:pic>
        <p:sp>
          <p:nvSpPr>
            <p:cNvPr id="14" name="Rectangle 13">
              <a:extLst>
                <a:ext uri="{FF2B5EF4-FFF2-40B4-BE49-F238E27FC236}">
                  <a16:creationId xmlns:a16="http://schemas.microsoft.com/office/drawing/2014/main" id="{659957EF-0F68-275E-1FFC-87388D717462}"/>
                </a:ext>
                <a:ext uri="{C183D7F6-B498-43B3-948B-1728B52AA6E4}">
                  <adec:decorative xmlns:adec="http://schemas.microsoft.com/office/drawing/2017/decorative" val="1"/>
                </a:ext>
              </a:extLst>
            </p:cNvPr>
            <p:cNvSpPr/>
            <p:nvPr userDrawn="1"/>
          </p:nvSpPr>
          <p:spPr>
            <a:xfrm>
              <a:off x="0"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ECECEEA3-55C1-1632-4F14-7E57A802667B}"/>
                </a:ext>
                <a:ext uri="{C183D7F6-B498-43B3-948B-1728B52AA6E4}">
                  <adec:decorative xmlns:adec="http://schemas.microsoft.com/office/drawing/2017/decorative" val="1"/>
                </a:ext>
              </a:extLst>
            </p:cNvPr>
            <p:cNvSpPr/>
            <p:nvPr userDrawn="1"/>
          </p:nvSpPr>
          <p:spPr>
            <a:xfrm rot="10800000">
              <a:off x="100582" y="2932749"/>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6" name="Graphic 15">
              <a:extLst>
                <a:ext uri="{FF2B5EF4-FFF2-40B4-BE49-F238E27FC236}">
                  <a16:creationId xmlns:a16="http://schemas.microsoft.com/office/drawing/2014/main" id="{A6290E86-B21F-0C88-099F-07B046CA1D4B}"/>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380762"/>
              <a:ext cx="1828800" cy="914400"/>
            </a:xfrm>
            <a:prstGeom prst="rect">
              <a:avLst/>
            </a:prstGeom>
          </p:spPr>
        </p:pic>
      </p:grpSp>
      <p:sp>
        <p:nvSpPr>
          <p:cNvPr id="26" name="Rectangle 23">
            <a:extLst>
              <a:ext uri="{FF2B5EF4-FFF2-40B4-BE49-F238E27FC236}">
                <a16:creationId xmlns:a16="http://schemas.microsoft.com/office/drawing/2014/main" id="{E489F066-AA0F-D3C7-739B-15808100E736}"/>
              </a:ext>
              <a:ext uri="{C183D7F6-B498-43B3-948B-1728B52AA6E4}">
                <adec:decorative xmlns:adec="http://schemas.microsoft.com/office/drawing/2017/decorative" val="1"/>
              </a:ext>
            </a:extLst>
          </p:cNvPr>
          <p:cNvSpPr/>
          <p:nvPr userDrawn="1"/>
        </p:nvSpPr>
        <p:spPr>
          <a:xfrm>
            <a:off x="1011339" y="283415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555004"/>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762000" y="365125"/>
            <a:ext cx="10668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762000" y="1825625"/>
            <a:ext cx="10668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762000" y="6356350"/>
            <a:ext cx="2819400"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12/11/2023</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a:t>Presentation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8194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5CEABB6-07DC-46E8-9B57-56EC44A396E5}" type="slidenum">
              <a:rPr lang="en-US" smtClean="0"/>
              <a:pPr/>
              <a:t>‹#›</a:t>
            </a:fld>
            <a:endParaRPr lang="en-US"/>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700" r:id="rId1"/>
    <p:sldLayoutId id="2147483666" r:id="rId2"/>
    <p:sldLayoutId id="2147483704" r:id="rId3"/>
    <p:sldLayoutId id="2147483702" r:id="rId4"/>
    <p:sldLayoutId id="2147483678" r:id="rId5"/>
    <p:sldLayoutId id="2147483681" r:id="rId6"/>
    <p:sldLayoutId id="2147483696" r:id="rId7"/>
    <p:sldLayoutId id="2147483691" r:id="rId8"/>
    <p:sldLayoutId id="2147483677" r:id="rId9"/>
    <p:sldLayoutId id="2147483699" r:id="rId10"/>
    <p:sldLayoutId id="2147483685" r:id="rId11"/>
    <p:sldLayoutId id="2147483676" r:id="rId12"/>
    <p:sldLayoutId id="2147483649" r:id="rId13"/>
  </p:sldLayoutIdLst>
  <p:hf hdr="0" ftr="0" dt="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userDrawn="1">
          <p15:clr>
            <a:srgbClr val="5ACBF0"/>
          </p15:clr>
        </p15:guide>
        <p15:guide id="2" pos="1920" userDrawn="1">
          <p15:clr>
            <a:srgbClr val="F26B43"/>
          </p15:clr>
        </p15:guide>
        <p15:guide id="3" pos="5760" userDrawn="1">
          <p15:clr>
            <a:srgbClr val="F26B43"/>
          </p15:clr>
        </p15:guide>
        <p15:guide id="4" orient="horz" pos="2160" userDrawn="1">
          <p15:clr>
            <a:srgbClr val="F26B43"/>
          </p15:clr>
        </p15:guide>
        <p15:guide id="5" pos="1272" userDrawn="1">
          <p15:clr>
            <a:srgbClr val="9FCC3B"/>
          </p15:clr>
        </p15:guide>
        <p15:guide id="6" pos="2544" userDrawn="1">
          <p15:clr>
            <a:srgbClr val="9FCC3B"/>
          </p15:clr>
        </p15:guide>
        <p15:guide id="7" pos="5112" userDrawn="1">
          <p15:clr>
            <a:srgbClr val="9FCC3B"/>
          </p15:clr>
        </p15:guide>
        <p15:guide id="8" pos="6408" userDrawn="1">
          <p15:clr>
            <a:srgbClr val="9FCC3B"/>
          </p15:clr>
        </p15:guide>
        <p15:guide id="9" pos="3940" userDrawn="1">
          <p15:clr>
            <a:srgbClr val="F26B43"/>
          </p15:clr>
        </p15:guide>
        <p15:guide id="10" pos="7104"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6.xml"/><Relationship Id="rId4" Type="http://schemas.openxmlformats.org/officeDocument/2006/relationships/image" Target="../media/image41.png"/></Relationships>
</file>

<file path=ppt/slides/_rels/slide11.xml.rels><?xml version="1.0" encoding="UTF-8" standalone="yes"?>
<Relationships xmlns="http://schemas.openxmlformats.org/package/2006/relationships"><Relationship Id="rId3" Type="http://schemas.openxmlformats.org/officeDocument/2006/relationships/image" Target="../media/image42.jpeg"/><Relationship Id="rId7" Type="http://schemas.openxmlformats.org/officeDocument/2006/relationships/image" Target="../media/image46.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8.xml"/><Relationship Id="rId4" Type="http://schemas.openxmlformats.org/officeDocument/2006/relationships/image" Target="../media/image35.png"/></Relationships>
</file>

<file path=ppt/slides/_rels/slide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37.png"/></Relationships>
</file>

<file path=ppt/slides/_rels/slide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714772" y="677918"/>
            <a:ext cx="6856292" cy="3590596"/>
          </a:xfrm>
        </p:spPr>
        <p:txBody>
          <a:bodyPr>
            <a:normAutofit/>
          </a:bodyPr>
          <a:lstStyle/>
          <a:p>
            <a:r>
              <a:rPr lang="en-US"/>
              <a:t>Topic 2: Enhancing the stock-robo advisor</a:t>
            </a:r>
            <a:endParaRPr lang="en-US" b="0">
              <a:ea typeface="+mj-lt"/>
              <a:cs typeface="+mj-lt"/>
            </a:endParaRPr>
          </a:p>
        </p:txBody>
      </p:sp>
      <p:sp>
        <p:nvSpPr>
          <p:cNvPr id="4" name="TextBox 3">
            <a:extLst>
              <a:ext uri="{FF2B5EF4-FFF2-40B4-BE49-F238E27FC236}">
                <a16:creationId xmlns:a16="http://schemas.microsoft.com/office/drawing/2014/main" id="{DDA790C4-FFD1-678E-DD84-86612EAA7324}"/>
              </a:ext>
            </a:extLst>
          </p:cNvPr>
          <p:cNvSpPr txBox="1"/>
          <p:nvPr/>
        </p:nvSpPr>
        <p:spPr>
          <a:xfrm>
            <a:off x="6966857" y="4161804"/>
            <a:ext cx="5124500" cy="13542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spcAft>
                <a:spcPts val="1200"/>
              </a:spcAft>
            </a:pPr>
            <a:r>
              <a:rPr lang="en-US">
                <a:solidFill>
                  <a:srgbClr val="F8F0E3"/>
                </a:solidFill>
              </a:rPr>
              <a:t>By Anusha Desai, Kritik Jain, Neel Parimi, Vihaan Byahatti, and Roman Sherman</a:t>
            </a:r>
            <a:endParaRPr lang="en-US" err="1"/>
          </a:p>
          <a:p>
            <a:endParaRPr lang="en-US"/>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9CE846-7652-B961-6774-E733B9E668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3B810D-23B9-CBB3-11C4-9C29F1F5166D}"/>
              </a:ext>
            </a:extLst>
          </p:cNvPr>
          <p:cNvSpPr>
            <a:spLocks noGrp="1"/>
          </p:cNvSpPr>
          <p:nvPr>
            <p:ph type="ctrTitle"/>
          </p:nvPr>
        </p:nvSpPr>
        <p:spPr>
          <a:xfrm>
            <a:off x="4107183" y="-1520294"/>
            <a:ext cx="6449786" cy="2785508"/>
          </a:xfrm>
        </p:spPr>
        <p:txBody>
          <a:bodyPr/>
          <a:lstStyle/>
          <a:p>
            <a:r>
              <a:rPr lang="en-US"/>
              <a:t>algorithmS</a:t>
            </a:r>
          </a:p>
        </p:txBody>
      </p:sp>
      <p:sp>
        <p:nvSpPr>
          <p:cNvPr id="4" name="Slide Number Placeholder 3">
            <a:extLst>
              <a:ext uri="{FF2B5EF4-FFF2-40B4-BE49-F238E27FC236}">
                <a16:creationId xmlns:a16="http://schemas.microsoft.com/office/drawing/2014/main" id="{A0FD94E8-B42A-16D5-97B1-133B4F6AEEDA}"/>
              </a:ext>
            </a:extLst>
          </p:cNvPr>
          <p:cNvSpPr>
            <a:spLocks noGrp="1"/>
          </p:cNvSpPr>
          <p:nvPr>
            <p:ph type="sldNum" sz="quarter" idx="12"/>
          </p:nvPr>
        </p:nvSpPr>
        <p:spPr/>
        <p:txBody>
          <a:bodyPr/>
          <a:lstStyle/>
          <a:p>
            <a:fld id="{B5CEABB6-07DC-46E8-9B57-56EC44A396E5}" type="slidenum">
              <a:rPr lang="en-US" smtClean="0"/>
              <a:pPr/>
              <a:t>10</a:t>
            </a:fld>
            <a:endParaRPr lang="en-US"/>
          </a:p>
        </p:txBody>
      </p:sp>
      <p:pic>
        <p:nvPicPr>
          <p:cNvPr id="7" name="Picture 6" descr="A screen shot of a computer program&#10;&#10;AI-generated content may be incorrect.">
            <a:extLst>
              <a:ext uri="{FF2B5EF4-FFF2-40B4-BE49-F238E27FC236}">
                <a16:creationId xmlns:a16="http://schemas.microsoft.com/office/drawing/2014/main" id="{8BCC5069-7719-E739-0725-F06CB6B4F863}"/>
              </a:ext>
            </a:extLst>
          </p:cNvPr>
          <p:cNvPicPr>
            <a:picLocks noChangeAspect="1"/>
          </p:cNvPicPr>
          <p:nvPr/>
        </p:nvPicPr>
        <p:blipFill>
          <a:blip r:embed="rId2"/>
          <a:stretch>
            <a:fillRect/>
          </a:stretch>
        </p:blipFill>
        <p:spPr>
          <a:xfrm>
            <a:off x="6857091" y="2572371"/>
            <a:ext cx="5035379" cy="1707807"/>
          </a:xfrm>
          <a:prstGeom prst="rect">
            <a:avLst/>
          </a:prstGeom>
        </p:spPr>
      </p:pic>
      <p:pic>
        <p:nvPicPr>
          <p:cNvPr id="8" name="Picture 7" descr="A screen shot of a computer code&#10;&#10;AI-generated content may be incorrect.">
            <a:extLst>
              <a:ext uri="{FF2B5EF4-FFF2-40B4-BE49-F238E27FC236}">
                <a16:creationId xmlns:a16="http://schemas.microsoft.com/office/drawing/2014/main" id="{ADB16E5D-5207-AC65-C772-80787F98614F}"/>
              </a:ext>
            </a:extLst>
          </p:cNvPr>
          <p:cNvPicPr>
            <a:picLocks noChangeAspect="1"/>
          </p:cNvPicPr>
          <p:nvPr/>
        </p:nvPicPr>
        <p:blipFill>
          <a:blip r:embed="rId3"/>
          <a:stretch>
            <a:fillRect/>
          </a:stretch>
        </p:blipFill>
        <p:spPr>
          <a:xfrm>
            <a:off x="185351" y="2080524"/>
            <a:ext cx="4215971" cy="2457193"/>
          </a:xfrm>
          <a:prstGeom prst="rect">
            <a:avLst/>
          </a:prstGeom>
        </p:spPr>
      </p:pic>
      <p:pic>
        <p:nvPicPr>
          <p:cNvPr id="9" name="Picture 8" descr="A computer screen shot of a program code&#10;&#10;AI-generated content may be incorrect.">
            <a:extLst>
              <a:ext uri="{FF2B5EF4-FFF2-40B4-BE49-F238E27FC236}">
                <a16:creationId xmlns:a16="http://schemas.microsoft.com/office/drawing/2014/main" id="{9EB43A89-F509-49FF-1596-F71879A6F8DA}"/>
              </a:ext>
            </a:extLst>
          </p:cNvPr>
          <p:cNvPicPr>
            <a:picLocks noChangeAspect="1"/>
          </p:cNvPicPr>
          <p:nvPr/>
        </p:nvPicPr>
        <p:blipFill>
          <a:blip r:embed="rId4"/>
          <a:stretch>
            <a:fillRect/>
          </a:stretch>
        </p:blipFill>
        <p:spPr>
          <a:xfrm>
            <a:off x="6859818" y="5375053"/>
            <a:ext cx="5061895" cy="1157932"/>
          </a:xfrm>
          <a:prstGeom prst="rect">
            <a:avLst/>
          </a:prstGeom>
        </p:spPr>
      </p:pic>
      <p:sp>
        <p:nvSpPr>
          <p:cNvPr id="5" name="Subtitle 2">
            <a:extLst>
              <a:ext uri="{FF2B5EF4-FFF2-40B4-BE49-F238E27FC236}">
                <a16:creationId xmlns:a16="http://schemas.microsoft.com/office/drawing/2014/main" id="{83D80BE1-A169-6ECF-4EDF-909FFEAE81C3}"/>
              </a:ext>
            </a:extLst>
          </p:cNvPr>
          <p:cNvSpPr>
            <a:spLocks noGrp="1"/>
          </p:cNvSpPr>
          <p:nvPr>
            <p:ph type="subTitle" idx="1"/>
          </p:nvPr>
        </p:nvSpPr>
        <p:spPr>
          <a:xfrm>
            <a:off x="4397636" y="2000911"/>
            <a:ext cx="1342328" cy="2626973"/>
          </a:xfrm>
        </p:spPr>
        <p:txBody>
          <a:bodyPr vert="horz" lIns="91440" tIns="45720" rIns="91440" bIns="45720" rtlCol="0" anchor="t">
            <a:normAutofit fontScale="47500" lnSpcReduction="20000"/>
          </a:bodyPr>
          <a:lstStyle/>
          <a:p>
            <a:r>
              <a:rPr lang="en-US" dirty="0">
                <a:solidFill>
                  <a:schemeClr val="bg1"/>
                </a:solidFill>
              </a:rPr>
              <a:t>This fits in an ARIMA model to the closing stock prices. The model predicts values over the time range given. It shows us the actual vs predicted values for </a:t>
            </a:r>
            <a:r>
              <a:rPr lang="en-US" dirty="0" err="1">
                <a:solidFill>
                  <a:schemeClr val="bg1"/>
                </a:solidFill>
              </a:rPr>
              <a:t>visualisation</a:t>
            </a:r>
            <a:r>
              <a:rPr lang="en-US" dirty="0">
                <a:solidFill>
                  <a:schemeClr val="bg1"/>
                </a:solidFill>
              </a:rPr>
              <a:t>.</a:t>
            </a:r>
          </a:p>
        </p:txBody>
      </p:sp>
      <p:sp>
        <p:nvSpPr>
          <p:cNvPr id="10" name="Subtitle 2">
            <a:extLst>
              <a:ext uri="{FF2B5EF4-FFF2-40B4-BE49-F238E27FC236}">
                <a16:creationId xmlns:a16="http://schemas.microsoft.com/office/drawing/2014/main" id="{FCF35AE3-0066-E391-DA3E-567FAE9BEA7D}"/>
              </a:ext>
            </a:extLst>
          </p:cNvPr>
          <p:cNvSpPr txBox="1">
            <a:spLocks/>
          </p:cNvSpPr>
          <p:nvPr/>
        </p:nvSpPr>
        <p:spPr>
          <a:xfrm>
            <a:off x="7878123" y="1722883"/>
            <a:ext cx="3710704" cy="1010299"/>
          </a:xfrm>
          <a:prstGeom prst="rect">
            <a:avLst/>
          </a:prstGeom>
        </p:spPr>
        <p:txBody>
          <a:bodyPr vert="horz" lIns="91440" tIns="45720" rIns="91440" bIns="45720" rtlCol="0" anchor="t">
            <a:normAutofit fontScale="47500" lnSpcReduction="20000"/>
          </a:bodyPr>
          <a:lstStyle>
            <a:lvl1pPr marL="0" indent="0" algn="l" defTabSz="914400" rtl="0" eaLnBrk="1" latinLnBrk="0" hangingPunct="1">
              <a:lnSpc>
                <a:spcPct val="150000"/>
              </a:lnSpc>
              <a:spcBef>
                <a:spcPts val="0"/>
              </a:spcBef>
              <a:spcAft>
                <a:spcPts val="1200"/>
              </a:spcAft>
              <a:buFont typeface="Arial" panose="020B0604020202020204" pitchFamily="34" charset="0"/>
              <a:buNone/>
              <a:defRPr sz="2400" kern="1200">
                <a:solidFill>
                  <a:schemeClr val="tx2"/>
                </a:solidFill>
                <a:latin typeface="+mn-lt"/>
                <a:ea typeface="+mn-ea"/>
                <a:cs typeface="+mn-cs"/>
              </a:defRPr>
            </a:lvl1pPr>
            <a:lvl2pPr marL="457200" indent="0" algn="ctr" defTabSz="914400" rtl="0" eaLnBrk="1" latinLnBrk="0" hangingPunct="1">
              <a:lnSpc>
                <a:spcPct val="100000"/>
              </a:lnSpc>
              <a:spcBef>
                <a:spcPts val="0"/>
              </a:spcBef>
              <a:spcAft>
                <a:spcPts val="1200"/>
              </a:spcAft>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00000"/>
              </a:lnSpc>
              <a:spcBef>
                <a:spcPts val="0"/>
              </a:spcBef>
              <a:spcAft>
                <a:spcPts val="1200"/>
              </a:spcAft>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00000"/>
              </a:lnSpc>
              <a:spcBef>
                <a:spcPts val="0"/>
              </a:spcBef>
              <a:spcAft>
                <a:spcPts val="1200"/>
              </a:spcAft>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00000"/>
              </a:lnSpc>
              <a:spcBef>
                <a:spcPts val="0"/>
              </a:spcBef>
              <a:spcAft>
                <a:spcPts val="1200"/>
              </a:spcAft>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The IQR is calculated to find outliers in the features. We then cap the outliers because we replace them with the nearest possible value in the bounds.</a:t>
            </a:r>
          </a:p>
        </p:txBody>
      </p:sp>
      <p:sp>
        <p:nvSpPr>
          <p:cNvPr id="12" name="Subtitle 2">
            <a:extLst>
              <a:ext uri="{FF2B5EF4-FFF2-40B4-BE49-F238E27FC236}">
                <a16:creationId xmlns:a16="http://schemas.microsoft.com/office/drawing/2014/main" id="{883352C9-04D8-63C9-94FB-49F8EF65D8ED}"/>
              </a:ext>
            </a:extLst>
          </p:cNvPr>
          <p:cNvSpPr txBox="1">
            <a:spLocks/>
          </p:cNvSpPr>
          <p:nvPr/>
        </p:nvSpPr>
        <p:spPr>
          <a:xfrm>
            <a:off x="4109313" y="5378424"/>
            <a:ext cx="2814838" cy="1329514"/>
          </a:xfrm>
          <a:prstGeom prst="rect">
            <a:avLst/>
          </a:prstGeom>
        </p:spPr>
        <p:txBody>
          <a:bodyPr vert="horz" lIns="91440" tIns="45720" rIns="91440" bIns="45720" rtlCol="0" anchor="t">
            <a:normAutofit fontScale="47500" lnSpcReduction="20000"/>
          </a:bodyPr>
          <a:lstStyle>
            <a:lvl1pPr marL="0" indent="0" algn="l" defTabSz="914400" rtl="0" eaLnBrk="1" latinLnBrk="0" hangingPunct="1">
              <a:lnSpc>
                <a:spcPct val="150000"/>
              </a:lnSpc>
              <a:spcBef>
                <a:spcPts val="0"/>
              </a:spcBef>
              <a:spcAft>
                <a:spcPts val="1200"/>
              </a:spcAft>
              <a:buFont typeface="Arial" panose="020B0604020202020204" pitchFamily="34" charset="0"/>
              <a:buNone/>
              <a:defRPr sz="2400" kern="1200">
                <a:solidFill>
                  <a:schemeClr val="tx2"/>
                </a:solidFill>
                <a:latin typeface="+mn-lt"/>
                <a:ea typeface="+mn-ea"/>
                <a:cs typeface="+mn-cs"/>
              </a:defRPr>
            </a:lvl1pPr>
            <a:lvl2pPr marL="457200" indent="0" algn="ctr" defTabSz="914400" rtl="0" eaLnBrk="1" latinLnBrk="0" hangingPunct="1">
              <a:lnSpc>
                <a:spcPct val="100000"/>
              </a:lnSpc>
              <a:spcBef>
                <a:spcPts val="0"/>
              </a:spcBef>
              <a:spcAft>
                <a:spcPts val="1200"/>
              </a:spcAft>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00000"/>
              </a:lnSpc>
              <a:spcBef>
                <a:spcPts val="0"/>
              </a:spcBef>
              <a:spcAft>
                <a:spcPts val="1200"/>
              </a:spcAft>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00000"/>
              </a:lnSpc>
              <a:spcBef>
                <a:spcPts val="0"/>
              </a:spcBef>
              <a:spcAft>
                <a:spcPts val="1200"/>
              </a:spcAft>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00000"/>
              </a:lnSpc>
              <a:spcBef>
                <a:spcPts val="0"/>
              </a:spcBef>
              <a:spcAft>
                <a:spcPts val="1200"/>
              </a:spcAft>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This finds the MAPE to evaluate accuracy of the model. We then forecast the prices for the next 10 days using ARIMA model and make a </a:t>
            </a:r>
            <a:r>
              <a:rPr lang="en-US" dirty="0" err="1"/>
              <a:t>forecast_series</a:t>
            </a:r>
            <a:r>
              <a:rPr lang="en-US" dirty="0"/>
              <a:t> which is plotted.</a:t>
            </a:r>
          </a:p>
        </p:txBody>
      </p:sp>
    </p:spTree>
    <p:extLst>
      <p:ext uri="{BB962C8B-B14F-4D97-AF65-F5344CB8AC3E}">
        <p14:creationId xmlns:p14="http://schemas.microsoft.com/office/powerpoint/2010/main" val="4592707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3807877" y="127664"/>
            <a:ext cx="7846128" cy="798362"/>
          </a:xfrm>
        </p:spPr>
        <p:txBody>
          <a:bodyPr>
            <a:noAutofit/>
          </a:bodyPr>
          <a:lstStyle/>
          <a:p>
            <a:r>
              <a:rPr lang="en-US" sz="3000"/>
              <a:t>User FEEDBACK And Interaction </a:t>
            </a:r>
          </a:p>
        </p:txBody>
      </p:sp>
      <p:pic>
        <p:nvPicPr>
          <p:cNvPr id="14" name="Picture Placeholder 13" descr="Woman walking in office">
            <a:extLst>
              <a:ext uri="{FF2B5EF4-FFF2-40B4-BE49-F238E27FC236}">
                <a16:creationId xmlns:a16="http://schemas.microsoft.com/office/drawing/2014/main" id="{206549BD-D8AF-D3BE-750E-5F8C50CCB5B9}"/>
              </a:ext>
            </a:extLst>
          </p:cNvPr>
          <p:cNvPicPr>
            <a:picLocks noGrp="1" noChangeAspect="1"/>
          </p:cNvPicPr>
          <p:nvPr>
            <p:ph type="pic" sz="quarter" idx="15"/>
          </p:nvPr>
        </p:nvPicPr>
        <p:blipFill>
          <a:blip r:embed="rId3"/>
          <a:srcRect l="35913" r="35913"/>
          <a:stretch/>
        </p:blipFill>
        <p:spPr>
          <a:xfrm>
            <a:off x="1011337" y="-5165"/>
            <a:ext cx="2029967" cy="4850544"/>
          </a:xfrm>
        </p:spPr>
      </p:pic>
      <p:sp>
        <p:nvSpPr>
          <p:cNvPr id="8" name="Text Placeholder 7">
            <a:extLst>
              <a:ext uri="{FF2B5EF4-FFF2-40B4-BE49-F238E27FC236}">
                <a16:creationId xmlns:a16="http://schemas.microsoft.com/office/drawing/2014/main" id="{87441910-6501-5C60-C05A-BAFF34C25798}"/>
              </a:ext>
            </a:extLst>
          </p:cNvPr>
          <p:cNvSpPr>
            <a:spLocks noGrp="1"/>
          </p:cNvSpPr>
          <p:nvPr>
            <p:ph sz="half" idx="16"/>
          </p:nvPr>
        </p:nvSpPr>
        <p:spPr>
          <a:xfrm>
            <a:off x="3812292" y="567380"/>
            <a:ext cx="8093739" cy="4244987"/>
          </a:xfrm>
        </p:spPr>
        <p:txBody>
          <a:bodyPr vert="horz" lIns="91440" tIns="45720" rIns="91440" bIns="45720" rtlCol="0" anchor="t">
            <a:normAutofit/>
          </a:bodyPr>
          <a:lstStyle/>
          <a:p>
            <a:pPr marL="0" indent="0">
              <a:buNone/>
            </a:pPr>
            <a:r>
              <a:rPr lang="en-US" sz="1400"/>
              <a:t>Users were able to enter stock ticker(s) and received individual recommendations of whether to buy/sell/hold the stock based on the forecast. We also graphed each of the stocks for the user to visualize.</a:t>
            </a:r>
            <a:endParaRPr lang="en-US" sz="1400">
              <a:solidFill>
                <a:srgbClr val="000000"/>
              </a:solidFill>
            </a:endParaRPr>
          </a:p>
          <a:p>
            <a:pPr marL="0" indent="0">
              <a:buNone/>
            </a:pPr>
            <a:r>
              <a:rPr lang="en-US" sz="1400"/>
              <a:t>We then prompted the user to give feedback by doing the following:</a:t>
            </a:r>
            <a:endParaRPr lang="en-US" sz="1400">
              <a:solidFill>
                <a:srgbClr val="000000"/>
              </a:solidFill>
            </a:endParaRPr>
          </a:p>
          <a:p>
            <a:pPr>
              <a:buFont typeface="Arial"/>
              <a:buChar char="•"/>
            </a:pPr>
            <a:r>
              <a:rPr lang="en-US" sz="1400">
                <a:ea typeface="+mn-lt"/>
                <a:cs typeface="+mn-lt"/>
              </a:rPr>
              <a:t>Adding interactive feedback prompts after each stock recommendation to gather user impressions</a:t>
            </a:r>
          </a:p>
          <a:p>
            <a:pPr>
              <a:buFont typeface="Arial"/>
              <a:buChar char="•"/>
            </a:pPr>
            <a:r>
              <a:rPr lang="en-US" sz="1400">
                <a:ea typeface="+mn-lt"/>
                <a:cs typeface="+mn-lt"/>
              </a:rPr>
              <a:t>Asking whether the recommendation was helpful</a:t>
            </a:r>
            <a:endParaRPr lang="en-US">
              <a:ea typeface="+mn-lt"/>
              <a:cs typeface="+mn-lt"/>
            </a:endParaRPr>
          </a:p>
          <a:p>
            <a:pPr>
              <a:buFont typeface="Arial"/>
              <a:buChar char="•"/>
            </a:pPr>
            <a:r>
              <a:rPr lang="en-US" sz="1400">
                <a:ea typeface="+mn-lt"/>
                <a:cs typeface="+mn-lt"/>
              </a:rPr>
              <a:t>Providing an optional field for suggestions or comments to help us improve</a:t>
            </a:r>
            <a:endParaRPr lang="en-US">
              <a:ea typeface="+mn-lt"/>
              <a:cs typeface="+mn-lt"/>
            </a:endParaRPr>
          </a:p>
          <a:p>
            <a:endParaRPr lang="en-US"/>
          </a:p>
          <a:p>
            <a:endParaRPr lang="en-US" sz="1400"/>
          </a:p>
        </p:txBody>
      </p:sp>
      <p:sp>
        <p:nvSpPr>
          <p:cNvPr id="64" name="Oval 63">
            <a:extLst>
              <a:ext uri="{FF2B5EF4-FFF2-40B4-BE49-F238E27FC236}">
                <a16:creationId xmlns:a16="http://schemas.microsoft.com/office/drawing/2014/main" id="{1C668341-39BE-4448-B29D-2594AE6D75C2}"/>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B31C374B-40F2-4B1E-A9D8-6E5C932FF170}"/>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0" name="Slide Number Placeholder 29">
            <a:extLst>
              <a:ext uri="{FF2B5EF4-FFF2-40B4-BE49-F238E27FC236}">
                <a16:creationId xmlns:a16="http://schemas.microsoft.com/office/drawing/2014/main" id="{32C7587B-DD64-0940-2F6D-21C5F453FAB1}"/>
              </a:ext>
            </a:extLst>
          </p:cNvPr>
          <p:cNvSpPr>
            <a:spLocks noGrp="1"/>
          </p:cNvSpPr>
          <p:nvPr>
            <p:ph type="sldNum" sz="quarter" idx="12"/>
          </p:nvPr>
        </p:nvSpPr>
        <p:spPr/>
        <p:txBody>
          <a:bodyPr/>
          <a:lstStyle/>
          <a:p>
            <a:fld id="{B5CEABB6-07DC-46E8-9B57-56EC44A396E5}" type="slidenum">
              <a:rPr lang="en-US" smtClean="0"/>
              <a:pPr/>
              <a:t>11</a:t>
            </a:fld>
            <a:endParaRPr lang="en-US"/>
          </a:p>
        </p:txBody>
      </p:sp>
      <p:pic>
        <p:nvPicPr>
          <p:cNvPr id="3" name="Picture 2" descr="A screen shot of a computer code&#10;&#10;AI-generated content may be incorrect.">
            <a:extLst>
              <a:ext uri="{FF2B5EF4-FFF2-40B4-BE49-F238E27FC236}">
                <a16:creationId xmlns:a16="http://schemas.microsoft.com/office/drawing/2014/main" id="{65BBBB26-1E3F-227E-40C3-D24B2BA69D1F}"/>
              </a:ext>
            </a:extLst>
          </p:cNvPr>
          <p:cNvPicPr>
            <a:picLocks noChangeAspect="1"/>
          </p:cNvPicPr>
          <p:nvPr/>
        </p:nvPicPr>
        <p:blipFill>
          <a:blip r:embed="rId4"/>
          <a:stretch>
            <a:fillRect/>
          </a:stretch>
        </p:blipFill>
        <p:spPr>
          <a:xfrm>
            <a:off x="2164466" y="5509365"/>
            <a:ext cx="4173560" cy="1189782"/>
          </a:xfrm>
          <a:prstGeom prst="rect">
            <a:avLst/>
          </a:prstGeom>
        </p:spPr>
      </p:pic>
      <p:pic>
        <p:nvPicPr>
          <p:cNvPr id="6" name="Picture 5" descr="A graph with red lines&#10;&#10;AI-generated content may be incorrect.">
            <a:extLst>
              <a:ext uri="{FF2B5EF4-FFF2-40B4-BE49-F238E27FC236}">
                <a16:creationId xmlns:a16="http://schemas.microsoft.com/office/drawing/2014/main" id="{620CF4BB-E28A-B6C4-8FFC-C2E8751896B6}"/>
              </a:ext>
            </a:extLst>
          </p:cNvPr>
          <p:cNvPicPr>
            <a:picLocks noChangeAspect="1"/>
          </p:cNvPicPr>
          <p:nvPr/>
        </p:nvPicPr>
        <p:blipFill>
          <a:blip r:embed="rId5"/>
          <a:stretch>
            <a:fillRect/>
          </a:stretch>
        </p:blipFill>
        <p:spPr>
          <a:xfrm>
            <a:off x="2232419" y="3433787"/>
            <a:ext cx="4052412" cy="1742955"/>
          </a:xfrm>
          <a:prstGeom prst="rect">
            <a:avLst/>
          </a:prstGeom>
        </p:spPr>
      </p:pic>
      <p:pic>
        <p:nvPicPr>
          <p:cNvPr id="9" name="Picture 8" descr="A graph showing the price of a stock market&#10;&#10;AI-generated content may be incorrect.">
            <a:extLst>
              <a:ext uri="{FF2B5EF4-FFF2-40B4-BE49-F238E27FC236}">
                <a16:creationId xmlns:a16="http://schemas.microsoft.com/office/drawing/2014/main" id="{F8AFF021-7704-863A-342F-F05D0A0BED08}"/>
              </a:ext>
            </a:extLst>
          </p:cNvPr>
          <p:cNvPicPr>
            <a:picLocks noChangeAspect="1"/>
          </p:cNvPicPr>
          <p:nvPr/>
        </p:nvPicPr>
        <p:blipFill>
          <a:blip r:embed="rId6"/>
          <a:stretch>
            <a:fillRect/>
          </a:stretch>
        </p:blipFill>
        <p:spPr>
          <a:xfrm>
            <a:off x="7243117" y="3406364"/>
            <a:ext cx="4151934" cy="1744640"/>
          </a:xfrm>
          <a:prstGeom prst="rect">
            <a:avLst/>
          </a:prstGeom>
        </p:spPr>
      </p:pic>
      <p:pic>
        <p:nvPicPr>
          <p:cNvPr id="10" name="Picture 9" descr="A close up of a white background&#10;&#10;AI-generated content may be incorrect.">
            <a:extLst>
              <a:ext uri="{FF2B5EF4-FFF2-40B4-BE49-F238E27FC236}">
                <a16:creationId xmlns:a16="http://schemas.microsoft.com/office/drawing/2014/main" id="{FF4DF11A-EBBF-8FBD-55CD-4575CCDC22C6}"/>
              </a:ext>
            </a:extLst>
          </p:cNvPr>
          <p:cNvPicPr>
            <a:picLocks noChangeAspect="1"/>
          </p:cNvPicPr>
          <p:nvPr/>
        </p:nvPicPr>
        <p:blipFill>
          <a:blip r:embed="rId7"/>
          <a:stretch>
            <a:fillRect/>
          </a:stretch>
        </p:blipFill>
        <p:spPr>
          <a:xfrm>
            <a:off x="7237973" y="5531369"/>
            <a:ext cx="4178715" cy="1136768"/>
          </a:xfrm>
          <a:prstGeom prst="rect">
            <a:avLst/>
          </a:prstGeom>
        </p:spPr>
      </p:pic>
    </p:spTree>
    <p:extLst>
      <p:ext uri="{BB962C8B-B14F-4D97-AF65-F5344CB8AC3E}">
        <p14:creationId xmlns:p14="http://schemas.microsoft.com/office/powerpoint/2010/main" val="15939208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8D187F-1B39-25C7-D3B1-75F40E17EE48}"/>
            </a:ext>
          </a:extLst>
        </p:cNvPr>
        <p:cNvGrpSpPr/>
        <p:nvPr/>
      </p:nvGrpSpPr>
      <p:grpSpPr>
        <a:xfrm>
          <a:off x="0" y="0"/>
          <a:ext cx="0" cy="0"/>
          <a:chOff x="0" y="0"/>
          <a:chExt cx="0" cy="0"/>
        </a:xfrm>
      </p:grpSpPr>
      <p:sp>
        <p:nvSpPr>
          <p:cNvPr id="23" name="Title 22">
            <a:extLst>
              <a:ext uri="{FF2B5EF4-FFF2-40B4-BE49-F238E27FC236}">
                <a16:creationId xmlns:a16="http://schemas.microsoft.com/office/drawing/2014/main" id="{79FF9EDD-2862-A1A7-B9A0-3294260C9F1D}"/>
              </a:ext>
            </a:extLst>
          </p:cNvPr>
          <p:cNvSpPr>
            <a:spLocks noGrp="1"/>
          </p:cNvSpPr>
          <p:nvPr>
            <p:ph type="title"/>
          </p:nvPr>
        </p:nvSpPr>
        <p:spPr>
          <a:xfrm>
            <a:off x="1552574" y="896111"/>
            <a:ext cx="9866540" cy="1358140"/>
          </a:xfrm>
        </p:spPr>
        <p:txBody>
          <a:bodyPr>
            <a:normAutofit/>
          </a:bodyPr>
          <a:lstStyle/>
          <a:p>
            <a:r>
              <a:rPr lang="en-US"/>
              <a:t>Future Enhancements</a:t>
            </a:r>
          </a:p>
        </p:txBody>
      </p:sp>
      <p:sp>
        <p:nvSpPr>
          <p:cNvPr id="7" name="Text Placeholder 6">
            <a:extLst>
              <a:ext uri="{FF2B5EF4-FFF2-40B4-BE49-F238E27FC236}">
                <a16:creationId xmlns:a16="http://schemas.microsoft.com/office/drawing/2014/main" id="{96BFA00F-4F4D-11C8-6EFE-A693B51485BA}"/>
              </a:ext>
            </a:extLst>
          </p:cNvPr>
          <p:cNvSpPr>
            <a:spLocks noGrp="1"/>
          </p:cNvSpPr>
          <p:nvPr>
            <p:ph sz="half" idx="15"/>
          </p:nvPr>
        </p:nvSpPr>
        <p:spPr>
          <a:xfrm>
            <a:off x="1552575" y="2481940"/>
            <a:ext cx="9249952" cy="3635831"/>
          </a:xfrm>
        </p:spPr>
        <p:txBody>
          <a:bodyPr vert="horz" lIns="91440" tIns="45720" rIns="91440" bIns="45720" rtlCol="0" anchor="t">
            <a:normAutofit/>
          </a:bodyPr>
          <a:lstStyle/>
          <a:p>
            <a:r>
              <a:rPr lang="en-US">
                <a:ea typeface="+mn-lt"/>
                <a:cs typeface="+mn-lt"/>
              </a:rPr>
              <a:t>Now, what future enhancements could come about, per se?</a:t>
            </a:r>
            <a:br>
              <a:rPr lang="en-US">
                <a:ea typeface="+mn-lt"/>
                <a:cs typeface="+mn-lt"/>
              </a:rPr>
            </a:br>
            <a:r>
              <a:rPr lang="en-US">
                <a:ea typeface="+mn-lt"/>
                <a:cs typeface="+mn-lt"/>
              </a:rPr>
              <a:t> Our team is planning on implementing more models in order to forecast and predict a more accurate outcome. However, let it be known that, although the model is based on financial data and past instances, it should not be taken as financial advice.</a:t>
            </a:r>
          </a:p>
          <a:p>
            <a:r>
              <a:rPr lang="en-US"/>
              <a:t>In the future, we also aim to incorporate user feedback to refine our recommendations and adapt the system over time. Ultimately, we would like to make this a more interactive, transparent and informative experience for the user.</a:t>
            </a:r>
          </a:p>
        </p:txBody>
      </p:sp>
      <p:sp>
        <p:nvSpPr>
          <p:cNvPr id="13" name="Slide Number Placeholder 12">
            <a:extLst>
              <a:ext uri="{FF2B5EF4-FFF2-40B4-BE49-F238E27FC236}">
                <a16:creationId xmlns:a16="http://schemas.microsoft.com/office/drawing/2014/main" id="{4455EF89-E426-15A0-770C-C56EDEEEE29E}"/>
              </a:ext>
            </a:extLst>
          </p:cNvPr>
          <p:cNvSpPr>
            <a:spLocks noGrp="1"/>
          </p:cNvSpPr>
          <p:nvPr>
            <p:ph type="sldNum" sz="quarter" idx="12"/>
          </p:nvPr>
        </p:nvSpPr>
        <p:spPr>
          <a:xfrm>
            <a:off x="11123295" y="6356350"/>
            <a:ext cx="457200" cy="365125"/>
          </a:xfrm>
        </p:spPr>
        <p:txBody>
          <a:bodyPr/>
          <a:lstStyle/>
          <a:p>
            <a:fld id="{B5CEABB6-07DC-46E8-9B57-56EC44A396E5}" type="slidenum">
              <a:rPr lang="en-US" smtClean="0"/>
              <a:pPr/>
              <a:t>12</a:t>
            </a:fld>
            <a:endParaRPr lang="en-US"/>
          </a:p>
        </p:txBody>
      </p:sp>
    </p:spTree>
    <p:extLst>
      <p:ext uri="{BB962C8B-B14F-4D97-AF65-F5344CB8AC3E}">
        <p14:creationId xmlns:p14="http://schemas.microsoft.com/office/powerpoint/2010/main" val="41017022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5FB75C3E-5885-49DD-8190-BB1E8C511A7E}"/>
              </a:ext>
            </a:extLst>
          </p:cNvPr>
          <p:cNvSpPr>
            <a:spLocks noGrp="1"/>
          </p:cNvSpPr>
          <p:nvPr>
            <p:ph type="title"/>
          </p:nvPr>
        </p:nvSpPr>
        <p:spPr>
          <a:xfrm>
            <a:off x="1552574" y="1946435"/>
            <a:ext cx="9866540" cy="1358140"/>
          </a:xfrm>
        </p:spPr>
        <p:txBody>
          <a:bodyPr>
            <a:normAutofit/>
          </a:bodyPr>
          <a:lstStyle/>
          <a:p>
            <a:r>
              <a:rPr lang="en-US"/>
              <a:t>Final takeaways​</a:t>
            </a:r>
          </a:p>
        </p:txBody>
      </p:sp>
      <p:sp>
        <p:nvSpPr>
          <p:cNvPr id="7" name="Text Placeholder 6">
            <a:extLst>
              <a:ext uri="{FF2B5EF4-FFF2-40B4-BE49-F238E27FC236}">
                <a16:creationId xmlns:a16="http://schemas.microsoft.com/office/drawing/2014/main" id="{3FF2D739-E475-54F8-C832-F04A983D0F24}"/>
              </a:ext>
            </a:extLst>
          </p:cNvPr>
          <p:cNvSpPr>
            <a:spLocks noGrp="1"/>
          </p:cNvSpPr>
          <p:nvPr>
            <p:ph sz="half" idx="15"/>
          </p:nvPr>
        </p:nvSpPr>
        <p:spPr>
          <a:xfrm>
            <a:off x="1552575" y="3099778"/>
            <a:ext cx="6477952" cy="1349832"/>
          </a:xfrm>
        </p:spPr>
        <p:txBody>
          <a:bodyPr vert="horz" lIns="91440" tIns="45720" rIns="91440" bIns="45720" rtlCol="0" anchor="t">
            <a:normAutofit/>
          </a:bodyPr>
          <a:lstStyle/>
          <a:p>
            <a:r>
              <a:rPr lang="en-US">
                <a:ea typeface="+mn-lt"/>
                <a:cs typeface="+mn-lt"/>
              </a:rPr>
              <a:t>Finally, the impact that could come from this model is more accurate and less risky forecasting. Additionally, with the enhancement of this model, it will allow more people to easily access the world of stocks.</a:t>
            </a:r>
            <a:endParaRPr lang="en-US"/>
          </a:p>
        </p:txBody>
      </p:sp>
      <p:sp>
        <p:nvSpPr>
          <p:cNvPr id="13" name="Slide Number Placeholder 12">
            <a:extLst>
              <a:ext uri="{FF2B5EF4-FFF2-40B4-BE49-F238E27FC236}">
                <a16:creationId xmlns:a16="http://schemas.microsoft.com/office/drawing/2014/main" id="{A540B739-30F9-C86F-67ED-2197DC1E598B}"/>
              </a:ext>
            </a:extLst>
          </p:cNvPr>
          <p:cNvSpPr>
            <a:spLocks noGrp="1"/>
          </p:cNvSpPr>
          <p:nvPr>
            <p:ph type="sldNum" sz="quarter" idx="12"/>
          </p:nvPr>
        </p:nvSpPr>
        <p:spPr>
          <a:xfrm>
            <a:off x="11123295" y="6356350"/>
            <a:ext cx="457200" cy="365125"/>
          </a:xfrm>
        </p:spPr>
        <p:txBody>
          <a:bodyPr/>
          <a:lstStyle/>
          <a:p>
            <a:fld id="{B5CEABB6-07DC-46E8-9B57-56EC44A396E5}" type="slidenum">
              <a:rPr lang="en-US" smtClean="0"/>
              <a:pPr/>
              <a:t>13</a:t>
            </a:fld>
            <a:endParaRPr lang="en-US"/>
          </a:p>
        </p:txBody>
      </p:sp>
    </p:spTree>
    <p:extLst>
      <p:ext uri="{BB962C8B-B14F-4D97-AF65-F5344CB8AC3E}">
        <p14:creationId xmlns:p14="http://schemas.microsoft.com/office/powerpoint/2010/main" val="42524660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ctrTitle"/>
          </p:nvPr>
        </p:nvSpPr>
        <p:spPr>
          <a:xfrm>
            <a:off x="5900245" y="544285"/>
            <a:ext cx="5528217" cy="2685383"/>
          </a:xfrm>
        </p:spPr>
        <p:txBody>
          <a:bodyPr/>
          <a:lstStyle/>
          <a:p>
            <a:r>
              <a:rPr lang="en-US"/>
              <a:t>THANK YOU,</a:t>
            </a:r>
            <a:br>
              <a:rPr lang="en-US"/>
            </a:br>
            <a:r>
              <a:rPr lang="en-US"/>
              <a:t>stock advisors,</a:t>
            </a:r>
            <a:br>
              <a:rPr lang="en-US"/>
            </a:br>
            <a:r>
              <a:rPr lang="en-US"/>
              <a:t>our future</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type="subTitle" idx="1"/>
          </p:nvPr>
        </p:nvSpPr>
        <p:spPr>
          <a:xfrm>
            <a:off x="5982604" y="3337509"/>
            <a:ext cx="5441953" cy="2576308"/>
          </a:xfrm>
        </p:spPr>
        <p:txBody>
          <a:bodyPr vert="horz" lIns="91440" tIns="45720" rIns="91440" bIns="0" rtlCol="0" anchor="t">
            <a:normAutofit lnSpcReduction="10000"/>
          </a:bodyPr>
          <a:lstStyle/>
          <a:p>
            <a:r>
              <a:rPr lang="en-US"/>
              <a:t>Anusha Desai</a:t>
            </a:r>
          </a:p>
          <a:p>
            <a:r>
              <a:rPr lang="en-US"/>
              <a:t>Kritik Jain</a:t>
            </a:r>
          </a:p>
          <a:p>
            <a:r>
              <a:rPr lang="en-US"/>
              <a:t>Neel Parimi</a:t>
            </a:r>
          </a:p>
          <a:p>
            <a:r>
              <a:rPr lang="en-US"/>
              <a:t>Vihaan Byahatti</a:t>
            </a:r>
          </a:p>
          <a:p>
            <a:r>
              <a:rPr lang="en-US"/>
              <a:t>Roman Sherman</a:t>
            </a:r>
          </a:p>
        </p:txBody>
      </p:sp>
    </p:spTree>
    <p:extLst>
      <p:ext uri="{BB962C8B-B14F-4D97-AF65-F5344CB8AC3E}">
        <p14:creationId xmlns:p14="http://schemas.microsoft.com/office/powerpoint/2010/main" val="2436493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4933950" y="-4476"/>
            <a:ext cx="6343650" cy="2668463"/>
          </a:xfrm>
        </p:spPr>
        <p:txBody>
          <a:bodyPr>
            <a:normAutofit/>
          </a:bodyPr>
          <a:lstStyle/>
          <a:p>
            <a:r>
              <a:rPr lang="en-US"/>
              <a:t>Table of conteNts</a:t>
            </a:r>
            <a:endParaRPr lang="en-ZA" err="1"/>
          </a:p>
        </p:txBody>
      </p:sp>
      <p:sp>
        <p:nvSpPr>
          <p:cNvPr id="3" name="Subtitle 2">
            <a:extLst>
              <a:ext uri="{FF2B5EF4-FFF2-40B4-BE49-F238E27FC236}">
                <a16:creationId xmlns:a16="http://schemas.microsoft.com/office/drawing/2014/main" id="{35E3EA69-4E0E-41BD-8095-A124225A2647}"/>
              </a:ext>
            </a:extLst>
          </p:cNvPr>
          <p:cNvSpPr>
            <a:spLocks noGrp="1"/>
          </p:cNvSpPr>
          <p:nvPr>
            <p:ph sz="half" idx="14"/>
          </p:nvPr>
        </p:nvSpPr>
        <p:spPr>
          <a:xfrm>
            <a:off x="4938713" y="2965098"/>
            <a:ext cx="6338887" cy="2668587"/>
          </a:xfrm>
        </p:spPr>
        <p:txBody>
          <a:bodyPr vert="horz" lIns="91440" tIns="45720" rIns="91440" bIns="45720" rtlCol="0" anchor="t">
            <a:normAutofit fontScale="92500" lnSpcReduction="20000"/>
          </a:bodyPr>
          <a:lstStyle/>
          <a:p>
            <a:r>
              <a:rPr lang="en-US" dirty="0"/>
              <a:t>Introduction / Overview </a:t>
            </a:r>
          </a:p>
          <a:p>
            <a:r>
              <a:rPr lang="en-US" dirty="0"/>
              <a:t>Enhancements</a:t>
            </a:r>
          </a:p>
          <a:p>
            <a:r>
              <a:rPr lang="en-US" dirty="0"/>
              <a:t>Data Exploration</a:t>
            </a:r>
          </a:p>
          <a:p>
            <a:r>
              <a:rPr lang="en-US" dirty="0"/>
              <a:t>Algorithms</a:t>
            </a:r>
          </a:p>
          <a:p>
            <a:r>
              <a:rPr lang="en-US" dirty="0"/>
              <a:t>User Feedback and Interaction</a:t>
            </a:r>
          </a:p>
          <a:p>
            <a:r>
              <a:rPr lang="en-US" dirty="0"/>
              <a:t>Possible future enhancements</a:t>
            </a:r>
          </a:p>
        </p:txBody>
      </p:sp>
      <p:sp>
        <p:nvSpPr>
          <p:cNvPr id="6" name="Slide Number Placeholder 5">
            <a:extLst>
              <a:ext uri="{FF2B5EF4-FFF2-40B4-BE49-F238E27FC236}">
                <a16:creationId xmlns:a16="http://schemas.microsoft.com/office/drawing/2014/main" id="{67927DCA-F11F-1716-00DA-9EF49F131ABD}"/>
              </a:ext>
            </a:extLst>
          </p:cNvPr>
          <p:cNvSpPr>
            <a:spLocks noGrp="1"/>
          </p:cNvSpPr>
          <p:nvPr>
            <p:ph type="sldNum" sz="quarter" idx="12"/>
          </p:nvPr>
        </p:nvSpPr>
        <p:spPr/>
        <p:txBody>
          <a:bodyPr/>
          <a:lstStyle/>
          <a:p>
            <a:fld id="{B5CEABB6-07DC-46E8-9B57-56EC44A396E5}" type="slidenum">
              <a:rPr lang="en-US" smtClean="0"/>
              <a:pPr/>
              <a:t>2</a:t>
            </a:fld>
            <a:endParaRPr lang="en-US"/>
          </a:p>
        </p:txBody>
      </p:sp>
    </p:spTree>
    <p:extLst>
      <p:ext uri="{BB962C8B-B14F-4D97-AF65-F5344CB8AC3E}">
        <p14:creationId xmlns:p14="http://schemas.microsoft.com/office/powerpoint/2010/main" val="2243494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762001" y="896112"/>
            <a:ext cx="6589150" cy="1988706"/>
          </a:xfrm>
        </p:spPr>
        <p:txBody>
          <a:bodyPr/>
          <a:lstStyle/>
          <a:p>
            <a:r>
              <a:rPr lang="en-US"/>
              <a:t>Introduction/</a:t>
            </a:r>
            <a:br>
              <a:rPr lang="en-US"/>
            </a:br>
            <a:r>
              <a:rPr lang="en-US"/>
              <a:t>Overview</a:t>
            </a: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sz="half" idx="14"/>
          </p:nvPr>
        </p:nvSpPr>
        <p:spPr>
          <a:xfrm>
            <a:off x="762000" y="3059113"/>
            <a:ext cx="6597650" cy="3295650"/>
          </a:xfrm>
        </p:spPr>
        <p:txBody>
          <a:bodyPr vert="horz" lIns="91440" tIns="45720" rIns="91440" bIns="45720" rtlCol="0" anchor="t">
            <a:normAutofit/>
          </a:bodyPr>
          <a:lstStyle/>
          <a:p>
            <a:r>
              <a:rPr lang="en-US"/>
              <a:t>In order for us to make a more efficient and enhanced Robo-stock advisor, we would first need to know the original.  This would be done by looking through the code and seeing the various parts like the Modularized codes for the ticker functions, the MAPE to compare the predictions and actual closing, and the ARIMA (the predictor). Knowing these we're able to make our enhancements </a:t>
            </a:r>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3</a:t>
            </a:fld>
            <a:endParaRPr lang="en-US"/>
          </a:p>
        </p:txBody>
      </p:sp>
      <p:pic>
        <p:nvPicPr>
          <p:cNvPr id="4" name="Picture 3">
            <a:extLst>
              <a:ext uri="{FF2B5EF4-FFF2-40B4-BE49-F238E27FC236}">
                <a16:creationId xmlns:a16="http://schemas.microsoft.com/office/drawing/2014/main" id="{2AA6277A-81A4-D2D0-6196-FBF3702D232C}"/>
              </a:ext>
            </a:extLst>
          </p:cNvPr>
          <p:cNvPicPr>
            <a:picLocks noChangeAspect="1"/>
          </p:cNvPicPr>
          <p:nvPr/>
        </p:nvPicPr>
        <p:blipFill>
          <a:blip r:embed="rId3"/>
          <a:stretch>
            <a:fillRect/>
          </a:stretch>
        </p:blipFill>
        <p:spPr>
          <a:xfrm>
            <a:off x="526571" y="5399776"/>
            <a:ext cx="4079576" cy="371654"/>
          </a:xfrm>
          <a:prstGeom prst="rect">
            <a:avLst/>
          </a:prstGeom>
        </p:spPr>
      </p:pic>
      <p:pic>
        <p:nvPicPr>
          <p:cNvPr id="5" name="Picture 4">
            <a:extLst>
              <a:ext uri="{FF2B5EF4-FFF2-40B4-BE49-F238E27FC236}">
                <a16:creationId xmlns:a16="http://schemas.microsoft.com/office/drawing/2014/main" id="{DFFEAF81-64D3-8E65-1C21-AC2E1837BDBC}"/>
              </a:ext>
            </a:extLst>
          </p:cNvPr>
          <p:cNvPicPr>
            <a:picLocks noChangeAspect="1"/>
          </p:cNvPicPr>
          <p:nvPr/>
        </p:nvPicPr>
        <p:blipFill>
          <a:blip r:embed="rId4"/>
          <a:stretch>
            <a:fillRect/>
          </a:stretch>
        </p:blipFill>
        <p:spPr>
          <a:xfrm>
            <a:off x="543464" y="5121395"/>
            <a:ext cx="3657600" cy="209550"/>
          </a:xfrm>
          <a:prstGeom prst="rect">
            <a:avLst/>
          </a:prstGeom>
        </p:spPr>
      </p:pic>
      <p:pic>
        <p:nvPicPr>
          <p:cNvPr id="7" name="Picture 6">
            <a:extLst>
              <a:ext uri="{FF2B5EF4-FFF2-40B4-BE49-F238E27FC236}">
                <a16:creationId xmlns:a16="http://schemas.microsoft.com/office/drawing/2014/main" id="{995BBD68-EBC9-7990-B537-F9E6D88942EE}"/>
              </a:ext>
            </a:extLst>
          </p:cNvPr>
          <p:cNvPicPr>
            <a:picLocks noChangeAspect="1"/>
          </p:cNvPicPr>
          <p:nvPr/>
        </p:nvPicPr>
        <p:blipFill>
          <a:blip r:embed="rId5"/>
          <a:stretch>
            <a:fillRect/>
          </a:stretch>
        </p:blipFill>
        <p:spPr>
          <a:xfrm>
            <a:off x="529447" y="5893010"/>
            <a:ext cx="2247900" cy="219075"/>
          </a:xfrm>
          <a:prstGeom prst="rect">
            <a:avLst/>
          </a:prstGeom>
        </p:spPr>
      </p:pic>
      <p:pic>
        <p:nvPicPr>
          <p:cNvPr id="8" name="Picture 7" descr="A computer code with black text&#10;&#10;AI-generated content may be incorrect.">
            <a:extLst>
              <a:ext uri="{FF2B5EF4-FFF2-40B4-BE49-F238E27FC236}">
                <a16:creationId xmlns:a16="http://schemas.microsoft.com/office/drawing/2014/main" id="{60548D72-142B-B356-FF3A-1E7A475534A0}"/>
              </a:ext>
            </a:extLst>
          </p:cNvPr>
          <p:cNvPicPr>
            <a:picLocks noChangeAspect="1"/>
          </p:cNvPicPr>
          <p:nvPr/>
        </p:nvPicPr>
        <p:blipFill>
          <a:blip r:embed="rId6"/>
          <a:stretch>
            <a:fillRect/>
          </a:stretch>
        </p:blipFill>
        <p:spPr>
          <a:xfrm>
            <a:off x="532322" y="6186758"/>
            <a:ext cx="3162300" cy="666750"/>
          </a:xfrm>
          <a:prstGeom prst="rect">
            <a:avLst/>
          </a:prstGeom>
        </p:spPr>
      </p:pic>
      <p:pic>
        <p:nvPicPr>
          <p:cNvPr id="9" name="Picture 8">
            <a:extLst>
              <a:ext uri="{FF2B5EF4-FFF2-40B4-BE49-F238E27FC236}">
                <a16:creationId xmlns:a16="http://schemas.microsoft.com/office/drawing/2014/main" id="{6348128B-8D19-5F2E-8FE6-2842182FCD94}"/>
              </a:ext>
            </a:extLst>
          </p:cNvPr>
          <p:cNvPicPr>
            <a:picLocks noChangeAspect="1"/>
          </p:cNvPicPr>
          <p:nvPr/>
        </p:nvPicPr>
        <p:blipFill>
          <a:blip r:embed="rId7"/>
          <a:stretch>
            <a:fillRect/>
          </a:stretch>
        </p:blipFill>
        <p:spPr>
          <a:xfrm>
            <a:off x="4930535" y="5121306"/>
            <a:ext cx="2762250" cy="180975"/>
          </a:xfrm>
          <a:prstGeom prst="rect">
            <a:avLst/>
          </a:prstGeom>
        </p:spPr>
      </p:pic>
    </p:spTree>
    <p:extLst>
      <p:ext uri="{BB962C8B-B14F-4D97-AF65-F5344CB8AC3E}">
        <p14:creationId xmlns:p14="http://schemas.microsoft.com/office/powerpoint/2010/main" val="13463722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771736" y="896112"/>
            <a:ext cx="9389288" cy="1362456"/>
          </a:xfrm>
        </p:spPr>
        <p:txBody>
          <a:bodyPr/>
          <a:lstStyle/>
          <a:p>
            <a:r>
              <a:rPr lang="en-US"/>
              <a:t>Enhancements in question</a:t>
            </a:r>
          </a:p>
        </p:txBody>
      </p:sp>
      <p:sp>
        <p:nvSpPr>
          <p:cNvPr id="6" name="Content Placeholder 5">
            <a:extLst>
              <a:ext uri="{FF2B5EF4-FFF2-40B4-BE49-F238E27FC236}">
                <a16:creationId xmlns:a16="http://schemas.microsoft.com/office/drawing/2014/main" id="{5A6B31B0-7B84-475D-961F-09C0191F91A2}"/>
              </a:ext>
            </a:extLst>
          </p:cNvPr>
          <p:cNvSpPr>
            <a:spLocks noGrp="1"/>
          </p:cNvSpPr>
          <p:nvPr>
            <p:ph sz="half" idx="14"/>
          </p:nvPr>
        </p:nvSpPr>
        <p:spPr>
          <a:xfrm>
            <a:off x="800280" y="1915064"/>
            <a:ext cx="4514850" cy="3505200"/>
          </a:xfrm>
        </p:spPr>
        <p:txBody>
          <a:bodyPr vert="horz" lIns="91440" tIns="45720" rIns="91440" bIns="45720" rtlCol="0" anchor="t">
            <a:normAutofit/>
          </a:bodyPr>
          <a:lstStyle/>
          <a:p>
            <a:r>
              <a:rPr lang="en-US"/>
              <a:t>More variety of Modular functions and libraries:</a:t>
            </a:r>
          </a:p>
          <a:p>
            <a:pPr lvl="1"/>
            <a:r>
              <a:rPr lang="en-US"/>
              <a:t>Specified Annual return</a:t>
            </a:r>
          </a:p>
          <a:p>
            <a:pPr lvl="1"/>
            <a:r>
              <a:rPr lang="en-US"/>
              <a:t>Specified Sharpe ratio </a:t>
            </a:r>
          </a:p>
          <a:p>
            <a:pPr lvl="1"/>
            <a:r>
              <a:rPr lang="en-US"/>
              <a:t>Specified daily return</a:t>
            </a:r>
          </a:p>
          <a:p>
            <a:pPr lvl="1"/>
            <a:r>
              <a:rPr lang="en-US"/>
              <a:t>Specified Annual volatility</a:t>
            </a:r>
          </a:p>
        </p:txBody>
      </p:sp>
      <p:sp>
        <p:nvSpPr>
          <p:cNvPr id="8" name="Content Placeholder 7">
            <a:extLst>
              <a:ext uri="{FF2B5EF4-FFF2-40B4-BE49-F238E27FC236}">
                <a16:creationId xmlns:a16="http://schemas.microsoft.com/office/drawing/2014/main" id="{813F3455-E568-40C9-9F4D-8C89F4CD95F8}"/>
              </a:ext>
            </a:extLst>
          </p:cNvPr>
          <p:cNvSpPr>
            <a:spLocks noGrp="1"/>
          </p:cNvSpPr>
          <p:nvPr>
            <p:ph sz="half" idx="15"/>
          </p:nvPr>
        </p:nvSpPr>
        <p:spPr>
          <a:xfrm>
            <a:off x="5675493" y="1915064"/>
            <a:ext cx="4514850" cy="3505200"/>
          </a:xfrm>
        </p:spPr>
        <p:txBody>
          <a:bodyPr vert="horz" lIns="91440" tIns="45720" rIns="91440" bIns="45720" rtlCol="0" anchor="t">
            <a:normAutofit/>
          </a:bodyPr>
          <a:lstStyle/>
          <a:p>
            <a:r>
              <a:rPr lang="en-US"/>
              <a:t>Easier comparisons of the calculations</a:t>
            </a:r>
          </a:p>
          <a:p>
            <a:pPr lvl="1"/>
            <a:r>
              <a:rPr lang="en-US"/>
              <a:t>Histogram based on annual return and Sharpe ratio Per ticker</a:t>
            </a:r>
          </a:p>
          <a:p>
            <a:pPr lvl="1"/>
            <a:r>
              <a:rPr lang="en-US"/>
              <a:t>UI for forecasting and predictions (more on this later)</a:t>
            </a:r>
          </a:p>
          <a:p>
            <a:pPr lvl="1"/>
            <a:r>
              <a:rPr lang="en-US"/>
              <a:t>Correlation heatmaps</a:t>
            </a:r>
          </a:p>
          <a:p>
            <a:endParaRPr lang="en-US"/>
          </a:p>
        </p:txBody>
      </p:sp>
      <p:sp>
        <p:nvSpPr>
          <p:cNvPr id="7" name="Slide Number Placeholder 6">
            <a:extLst>
              <a:ext uri="{FF2B5EF4-FFF2-40B4-BE49-F238E27FC236}">
                <a16:creationId xmlns:a16="http://schemas.microsoft.com/office/drawing/2014/main" id="{08761B51-19E8-1412-3155-39DDEACA1818}"/>
              </a:ext>
            </a:extLst>
          </p:cNvPr>
          <p:cNvSpPr>
            <a:spLocks noGrp="1"/>
          </p:cNvSpPr>
          <p:nvPr>
            <p:ph type="sldNum" sz="quarter" idx="12"/>
          </p:nvPr>
        </p:nvSpPr>
        <p:spPr/>
        <p:txBody>
          <a:bodyPr/>
          <a:lstStyle/>
          <a:p>
            <a:fld id="{B5CEABB6-07DC-46E8-9B57-56EC44A396E5}" type="slidenum">
              <a:rPr lang="en-US" smtClean="0"/>
              <a:pPr/>
              <a:t>4</a:t>
            </a:fld>
            <a:endParaRPr lang="en-US"/>
          </a:p>
        </p:txBody>
      </p:sp>
      <p:sp>
        <p:nvSpPr>
          <p:cNvPr id="2" name="TextBox 1">
            <a:extLst>
              <a:ext uri="{FF2B5EF4-FFF2-40B4-BE49-F238E27FC236}">
                <a16:creationId xmlns:a16="http://schemas.microsoft.com/office/drawing/2014/main" id="{306D2467-72E4-FF4A-A207-64A1707CB11C}"/>
              </a:ext>
            </a:extLst>
          </p:cNvPr>
          <p:cNvSpPr txBox="1"/>
          <p:nvPr/>
        </p:nvSpPr>
        <p:spPr>
          <a:xfrm>
            <a:off x="370877" y="4316141"/>
            <a:ext cx="4976326"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This is a benefit as it allows for more calculations on specific parts of a stock.</a:t>
            </a:r>
          </a:p>
          <a:p>
            <a:r>
              <a:rPr lang="en-US"/>
              <a:t>Additionally it allows for easier access to information</a:t>
            </a:r>
          </a:p>
        </p:txBody>
      </p:sp>
      <p:sp>
        <p:nvSpPr>
          <p:cNvPr id="3" name="TextBox 2">
            <a:extLst>
              <a:ext uri="{FF2B5EF4-FFF2-40B4-BE49-F238E27FC236}">
                <a16:creationId xmlns:a16="http://schemas.microsoft.com/office/drawing/2014/main" id="{29B51AD7-EFD0-AA66-8C2E-91831ABCD730}"/>
              </a:ext>
            </a:extLst>
          </p:cNvPr>
          <p:cNvSpPr txBox="1"/>
          <p:nvPr/>
        </p:nvSpPr>
        <p:spPr>
          <a:xfrm>
            <a:off x="5931100" y="4298535"/>
            <a:ext cx="3996612"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A quick and easy way to compare the different parts of each stock. Additionally, it allows for users to make better decisions as there's a quick way to see and compare the performances of different stocks</a:t>
            </a:r>
          </a:p>
        </p:txBody>
      </p:sp>
    </p:spTree>
    <p:extLst>
      <p:ext uri="{BB962C8B-B14F-4D97-AF65-F5344CB8AC3E}">
        <p14:creationId xmlns:p14="http://schemas.microsoft.com/office/powerpoint/2010/main" val="41516945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00E167-8C2D-9532-80AE-F7632472BD99}"/>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DD64F412-C0CC-D172-82CF-C4B69457A980}"/>
              </a:ext>
            </a:extLst>
          </p:cNvPr>
          <p:cNvSpPr>
            <a:spLocks noGrp="1"/>
          </p:cNvSpPr>
          <p:nvPr>
            <p:ph type="title"/>
          </p:nvPr>
        </p:nvSpPr>
        <p:spPr>
          <a:xfrm>
            <a:off x="596545" y="382220"/>
            <a:ext cx="9389288" cy="1362456"/>
          </a:xfrm>
        </p:spPr>
        <p:txBody>
          <a:bodyPr/>
          <a:lstStyle/>
          <a:p>
            <a:r>
              <a:rPr lang="en-US"/>
              <a:t>The main part...</a:t>
            </a:r>
          </a:p>
        </p:txBody>
      </p:sp>
      <p:sp>
        <p:nvSpPr>
          <p:cNvPr id="7" name="Slide Number Placeholder 6">
            <a:extLst>
              <a:ext uri="{FF2B5EF4-FFF2-40B4-BE49-F238E27FC236}">
                <a16:creationId xmlns:a16="http://schemas.microsoft.com/office/drawing/2014/main" id="{A9F6A3A6-220B-5B4F-874E-3641A6103877}"/>
              </a:ext>
            </a:extLst>
          </p:cNvPr>
          <p:cNvSpPr>
            <a:spLocks noGrp="1"/>
          </p:cNvSpPr>
          <p:nvPr>
            <p:ph type="sldNum" sz="quarter" idx="12"/>
          </p:nvPr>
        </p:nvSpPr>
        <p:spPr/>
        <p:txBody>
          <a:bodyPr/>
          <a:lstStyle/>
          <a:p>
            <a:fld id="{B5CEABB6-07DC-46E8-9B57-56EC44A396E5}" type="slidenum">
              <a:rPr lang="en-US" smtClean="0"/>
              <a:pPr/>
              <a:t>5</a:t>
            </a:fld>
            <a:endParaRPr lang="en-US"/>
          </a:p>
        </p:txBody>
      </p:sp>
      <p:pic>
        <p:nvPicPr>
          <p:cNvPr id="5" name="Picture 4" descr="A screen shot of a computer program&#10;&#10;AI-generated content may be incorrect.">
            <a:extLst>
              <a:ext uri="{FF2B5EF4-FFF2-40B4-BE49-F238E27FC236}">
                <a16:creationId xmlns:a16="http://schemas.microsoft.com/office/drawing/2014/main" id="{5474DEF2-0E7C-3E0D-757F-95541AA14F05}"/>
              </a:ext>
            </a:extLst>
          </p:cNvPr>
          <p:cNvPicPr>
            <a:picLocks noChangeAspect="1"/>
          </p:cNvPicPr>
          <p:nvPr/>
        </p:nvPicPr>
        <p:blipFill>
          <a:blip r:embed="rId3"/>
          <a:stretch>
            <a:fillRect/>
          </a:stretch>
        </p:blipFill>
        <p:spPr>
          <a:xfrm>
            <a:off x="434645" y="1499943"/>
            <a:ext cx="6457146" cy="5151684"/>
          </a:xfrm>
          <a:prstGeom prst="rect">
            <a:avLst/>
          </a:prstGeom>
        </p:spPr>
      </p:pic>
      <p:sp>
        <p:nvSpPr>
          <p:cNvPr id="14" name="Subtitle 2">
            <a:extLst>
              <a:ext uri="{FF2B5EF4-FFF2-40B4-BE49-F238E27FC236}">
                <a16:creationId xmlns:a16="http://schemas.microsoft.com/office/drawing/2014/main" id="{58D2A8E0-40AA-44DB-77E3-516BD1A9F2D5}"/>
              </a:ext>
            </a:extLst>
          </p:cNvPr>
          <p:cNvSpPr>
            <a:spLocks noGrp="1"/>
          </p:cNvSpPr>
          <p:nvPr>
            <p:ph sz="half" idx="14"/>
          </p:nvPr>
        </p:nvSpPr>
        <p:spPr>
          <a:xfrm>
            <a:off x="7187982" y="2413316"/>
            <a:ext cx="3945564" cy="2668587"/>
          </a:xfrm>
        </p:spPr>
        <p:txBody>
          <a:bodyPr vert="horz" lIns="91440" tIns="45720" rIns="91440" bIns="45720" rtlCol="0" anchor="t">
            <a:normAutofit fontScale="92500"/>
          </a:bodyPr>
          <a:lstStyle/>
          <a:p>
            <a:r>
              <a:rPr lang="en-US" dirty="0"/>
              <a:t>This function dynamically gets us the stock prices latest using modes like Yahoo Finance. We fit in an Arima model to the closed prices and then we forecast for the next days. The model helps plot graphs for actual and predicted stocks. Thus, the system responds to market changes constantly, and this improves the accuracy for decision-making.</a:t>
            </a:r>
          </a:p>
        </p:txBody>
      </p:sp>
    </p:spTree>
    <p:extLst>
      <p:ext uri="{BB962C8B-B14F-4D97-AF65-F5344CB8AC3E}">
        <p14:creationId xmlns:p14="http://schemas.microsoft.com/office/powerpoint/2010/main" val="33148277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8B0AE-81C1-275E-70BC-BBE4BB3BA635}"/>
              </a:ext>
            </a:extLst>
          </p:cNvPr>
          <p:cNvSpPr>
            <a:spLocks noGrp="1"/>
          </p:cNvSpPr>
          <p:nvPr>
            <p:ph type="title"/>
          </p:nvPr>
        </p:nvSpPr>
        <p:spPr>
          <a:xfrm>
            <a:off x="1481575" y="350354"/>
            <a:ext cx="10494984" cy="2039341"/>
          </a:xfrm>
        </p:spPr>
        <p:txBody>
          <a:bodyPr/>
          <a:lstStyle/>
          <a:p>
            <a:r>
              <a:rPr lang="en-US"/>
              <a:t>Data exploration AND findings</a:t>
            </a:r>
          </a:p>
        </p:txBody>
      </p:sp>
      <p:pic>
        <p:nvPicPr>
          <p:cNvPr id="6" name="Content Placeholder 5">
            <a:extLst>
              <a:ext uri="{FF2B5EF4-FFF2-40B4-BE49-F238E27FC236}">
                <a16:creationId xmlns:a16="http://schemas.microsoft.com/office/drawing/2014/main" id="{648D1743-7D3A-A153-DBFD-6AC0F2E0FA60}"/>
              </a:ext>
            </a:extLst>
          </p:cNvPr>
          <p:cNvPicPr>
            <a:picLocks noGrp="1" noChangeAspect="1"/>
          </p:cNvPicPr>
          <p:nvPr>
            <p:ph sz="half" idx="14"/>
          </p:nvPr>
        </p:nvPicPr>
        <p:blipFill>
          <a:blip r:embed="rId2"/>
          <a:stretch>
            <a:fillRect/>
          </a:stretch>
        </p:blipFill>
        <p:spPr>
          <a:xfrm>
            <a:off x="406444" y="1368983"/>
            <a:ext cx="4830387" cy="1773245"/>
          </a:xfrm>
          <a:prstGeom prst="rect">
            <a:avLst/>
          </a:prstGeom>
        </p:spPr>
      </p:pic>
      <p:pic>
        <p:nvPicPr>
          <p:cNvPr id="7" name="Content Placeholder 6" descr="A graph of blue squares&#10;&#10;AI-generated content may be incorrect.">
            <a:extLst>
              <a:ext uri="{FF2B5EF4-FFF2-40B4-BE49-F238E27FC236}">
                <a16:creationId xmlns:a16="http://schemas.microsoft.com/office/drawing/2014/main" id="{B6CFF564-74E6-0873-8EFA-382884E04780}"/>
              </a:ext>
            </a:extLst>
          </p:cNvPr>
          <p:cNvPicPr>
            <a:picLocks noGrp="1" noChangeAspect="1"/>
          </p:cNvPicPr>
          <p:nvPr>
            <p:ph sz="half" idx="1"/>
          </p:nvPr>
        </p:nvPicPr>
        <p:blipFill>
          <a:blip r:embed="rId3"/>
          <a:stretch>
            <a:fillRect/>
          </a:stretch>
        </p:blipFill>
        <p:spPr>
          <a:xfrm>
            <a:off x="6113735" y="2386968"/>
            <a:ext cx="5861633" cy="2509929"/>
          </a:xfrm>
          <a:prstGeom prst="rect">
            <a:avLst/>
          </a:prstGeom>
        </p:spPr>
      </p:pic>
      <p:sp>
        <p:nvSpPr>
          <p:cNvPr id="5" name="Slide Number Placeholder 4">
            <a:extLst>
              <a:ext uri="{FF2B5EF4-FFF2-40B4-BE49-F238E27FC236}">
                <a16:creationId xmlns:a16="http://schemas.microsoft.com/office/drawing/2014/main" id="{2DE016E0-BD77-82FF-56F5-8EA3312DE843}"/>
              </a:ext>
            </a:extLst>
          </p:cNvPr>
          <p:cNvSpPr>
            <a:spLocks noGrp="1"/>
          </p:cNvSpPr>
          <p:nvPr>
            <p:ph type="sldNum" sz="quarter" idx="12"/>
          </p:nvPr>
        </p:nvSpPr>
        <p:spPr/>
        <p:txBody>
          <a:bodyPr/>
          <a:lstStyle/>
          <a:p>
            <a:fld id="{B5CEABB6-07DC-46E8-9B57-56EC44A396E5}" type="slidenum">
              <a:rPr lang="en-US" smtClean="0"/>
              <a:pPr/>
              <a:t>6</a:t>
            </a:fld>
            <a:endParaRPr lang="en-US"/>
          </a:p>
        </p:txBody>
      </p:sp>
      <p:pic>
        <p:nvPicPr>
          <p:cNvPr id="8" name="Picture 7">
            <a:extLst>
              <a:ext uri="{FF2B5EF4-FFF2-40B4-BE49-F238E27FC236}">
                <a16:creationId xmlns:a16="http://schemas.microsoft.com/office/drawing/2014/main" id="{103EBE49-EB15-45D3-4E89-CBDDF61E5DDA}"/>
              </a:ext>
            </a:extLst>
          </p:cNvPr>
          <p:cNvPicPr>
            <a:picLocks noChangeAspect="1"/>
          </p:cNvPicPr>
          <p:nvPr/>
        </p:nvPicPr>
        <p:blipFill>
          <a:blip r:embed="rId4"/>
          <a:stretch>
            <a:fillRect/>
          </a:stretch>
        </p:blipFill>
        <p:spPr>
          <a:xfrm>
            <a:off x="406274" y="4850740"/>
            <a:ext cx="4075546" cy="1682338"/>
          </a:xfrm>
          <a:prstGeom prst="rect">
            <a:avLst/>
          </a:prstGeom>
        </p:spPr>
      </p:pic>
      <p:sp>
        <p:nvSpPr>
          <p:cNvPr id="10" name="TextBox 9">
            <a:extLst>
              <a:ext uri="{FF2B5EF4-FFF2-40B4-BE49-F238E27FC236}">
                <a16:creationId xmlns:a16="http://schemas.microsoft.com/office/drawing/2014/main" id="{E2AB009F-2CAE-C686-55CD-4E63C60579BC}"/>
              </a:ext>
            </a:extLst>
          </p:cNvPr>
          <p:cNvSpPr txBox="1"/>
          <p:nvPr/>
        </p:nvSpPr>
        <p:spPr>
          <a:xfrm>
            <a:off x="5249437" y="1370476"/>
            <a:ext cx="273535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t>We were able to make graphs displaying the closing price of a </a:t>
            </a:r>
            <a:r>
              <a:rPr lang="en-US" sz="1200"/>
              <a:t>ticker's stock over time.</a:t>
            </a:r>
          </a:p>
        </p:txBody>
      </p:sp>
      <p:sp>
        <p:nvSpPr>
          <p:cNvPr id="11" name="TextBox 10">
            <a:extLst>
              <a:ext uri="{FF2B5EF4-FFF2-40B4-BE49-F238E27FC236}">
                <a16:creationId xmlns:a16="http://schemas.microsoft.com/office/drawing/2014/main" id="{FB144350-E743-769A-E850-B9CC7E5F91CA}"/>
              </a:ext>
            </a:extLst>
          </p:cNvPr>
          <p:cNvSpPr txBox="1"/>
          <p:nvPr/>
        </p:nvSpPr>
        <p:spPr>
          <a:xfrm>
            <a:off x="6950362" y="4899016"/>
            <a:ext cx="461726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t>We were able to make a histogram showing the Sharpe ratio of each ticker, showing the returns relative to risk (High Sharpe </a:t>
            </a:r>
            <a:r>
              <a:rPr lang="en-US" sz="1200"/>
              <a:t>Ratio = Better Returns).</a:t>
            </a:r>
          </a:p>
        </p:txBody>
      </p:sp>
      <p:sp>
        <p:nvSpPr>
          <p:cNvPr id="12" name="TextBox 11">
            <a:extLst>
              <a:ext uri="{FF2B5EF4-FFF2-40B4-BE49-F238E27FC236}">
                <a16:creationId xmlns:a16="http://schemas.microsoft.com/office/drawing/2014/main" id="{AE0D7F01-909E-C1B4-15BD-80406DB4DE0D}"/>
              </a:ext>
            </a:extLst>
          </p:cNvPr>
          <p:cNvSpPr txBox="1"/>
          <p:nvPr/>
        </p:nvSpPr>
        <p:spPr>
          <a:xfrm>
            <a:off x="4481820" y="5178604"/>
            <a:ext cx="1996442"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t>This graph shows the raw </a:t>
            </a:r>
            <a:r>
              <a:rPr lang="en-US" sz="1200"/>
              <a:t>returns (not taking risk </a:t>
            </a:r>
            <a:r>
              <a:rPr lang="en-US" sz="1200" dirty="0"/>
              <a:t>into account), allowing us to compare the returns of each stock.</a:t>
            </a:r>
          </a:p>
        </p:txBody>
      </p:sp>
    </p:spTree>
    <p:extLst>
      <p:ext uri="{BB962C8B-B14F-4D97-AF65-F5344CB8AC3E}">
        <p14:creationId xmlns:p14="http://schemas.microsoft.com/office/powerpoint/2010/main" val="3355863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D3251268-42B4-3B45-A59B-740E2DB97A00}"/>
              </a:ext>
            </a:extLst>
          </p:cNvPr>
          <p:cNvSpPr>
            <a:spLocks noGrp="1"/>
          </p:cNvSpPr>
          <p:nvPr>
            <p:ph sz="half" idx="14"/>
          </p:nvPr>
        </p:nvSpPr>
        <p:spPr>
          <a:xfrm>
            <a:off x="3973521" y="691531"/>
            <a:ext cx="7897339" cy="3092795"/>
          </a:xfrm>
        </p:spPr>
        <p:txBody>
          <a:bodyPr vert="horz" lIns="91440" tIns="45720" rIns="91440" bIns="45720" rtlCol="0" anchor="t">
            <a:normAutofit/>
          </a:bodyPr>
          <a:lstStyle/>
          <a:p>
            <a:pPr marL="0" indent="0">
              <a:buNone/>
            </a:pPr>
            <a:r>
              <a:rPr lang="en-US"/>
              <a:t>By creating a correlation heatmap of the different stock metrics, we were able to arrive at the following conclusions:</a:t>
            </a:r>
          </a:p>
          <a:p>
            <a:r>
              <a:rPr lang="en-US"/>
              <a:t>There are high correlations between (open, close, high, low, and adjusted close), (Sharpe ratio and Annual Return),  </a:t>
            </a:r>
          </a:p>
          <a:p>
            <a:r>
              <a:rPr lang="en-US"/>
              <a:t>Moderate correlation for volume and annual volatility</a:t>
            </a:r>
          </a:p>
          <a:p>
            <a:r>
              <a:rPr lang="en-US"/>
              <a:t>Low to no correlation for all other combinations.</a:t>
            </a:r>
          </a:p>
        </p:txBody>
      </p:sp>
      <p:sp>
        <p:nvSpPr>
          <p:cNvPr id="14" name="Slide Number Placeholder 13">
            <a:extLst>
              <a:ext uri="{FF2B5EF4-FFF2-40B4-BE49-F238E27FC236}">
                <a16:creationId xmlns:a16="http://schemas.microsoft.com/office/drawing/2014/main" id="{F3DE1AA4-0AE6-C6D5-E252-BBD5ED259E32}"/>
              </a:ext>
            </a:extLst>
          </p:cNvPr>
          <p:cNvSpPr>
            <a:spLocks noGrp="1"/>
          </p:cNvSpPr>
          <p:nvPr>
            <p:ph type="sldNum" sz="quarter" idx="12"/>
          </p:nvPr>
        </p:nvSpPr>
        <p:spPr/>
        <p:txBody>
          <a:bodyPr/>
          <a:lstStyle/>
          <a:p>
            <a:fld id="{B5CEABB6-07DC-46E8-9B57-56EC44A396E5}" type="slidenum">
              <a:rPr lang="en-US" smtClean="0"/>
              <a:pPr/>
              <a:t>7</a:t>
            </a:fld>
            <a:endParaRPr lang="en-US"/>
          </a:p>
        </p:txBody>
      </p:sp>
      <p:pic>
        <p:nvPicPr>
          <p:cNvPr id="6" name="Picture 5" descr="A screenshot of a graph&#10;&#10;AI-generated content may be incorrect.">
            <a:extLst>
              <a:ext uri="{FF2B5EF4-FFF2-40B4-BE49-F238E27FC236}">
                <a16:creationId xmlns:a16="http://schemas.microsoft.com/office/drawing/2014/main" id="{442B2715-1045-38F6-115C-DA539CC7F7EB}"/>
              </a:ext>
            </a:extLst>
          </p:cNvPr>
          <p:cNvPicPr>
            <a:picLocks noChangeAspect="1"/>
          </p:cNvPicPr>
          <p:nvPr/>
        </p:nvPicPr>
        <p:blipFill>
          <a:blip r:embed="rId3"/>
          <a:stretch>
            <a:fillRect/>
          </a:stretch>
        </p:blipFill>
        <p:spPr>
          <a:xfrm>
            <a:off x="269327" y="567731"/>
            <a:ext cx="3552286" cy="3043687"/>
          </a:xfrm>
          <a:prstGeom prst="rect">
            <a:avLst/>
          </a:prstGeom>
        </p:spPr>
      </p:pic>
      <p:sp>
        <p:nvSpPr>
          <p:cNvPr id="10" name="TextBox 9">
            <a:extLst>
              <a:ext uri="{FF2B5EF4-FFF2-40B4-BE49-F238E27FC236}">
                <a16:creationId xmlns:a16="http://schemas.microsoft.com/office/drawing/2014/main" id="{EE051362-2072-F925-A667-86492E8911C7}"/>
              </a:ext>
            </a:extLst>
          </p:cNvPr>
          <p:cNvSpPr txBox="1"/>
          <p:nvPr/>
        </p:nvSpPr>
        <p:spPr>
          <a:xfrm>
            <a:off x="4071424" y="3433622"/>
            <a:ext cx="779106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We also found each individual metric for the different stock metrics.</a:t>
            </a:r>
          </a:p>
        </p:txBody>
      </p:sp>
      <p:pic>
        <p:nvPicPr>
          <p:cNvPr id="11" name="Picture 10" descr="A screenshot of a computer screen&#10;&#10;AI-generated content may be incorrect.">
            <a:extLst>
              <a:ext uri="{FF2B5EF4-FFF2-40B4-BE49-F238E27FC236}">
                <a16:creationId xmlns:a16="http://schemas.microsoft.com/office/drawing/2014/main" id="{85844120-9493-DDFB-7352-BC948472EB52}"/>
              </a:ext>
            </a:extLst>
          </p:cNvPr>
          <p:cNvPicPr>
            <a:picLocks noChangeAspect="1"/>
          </p:cNvPicPr>
          <p:nvPr/>
        </p:nvPicPr>
        <p:blipFill>
          <a:blip r:embed="rId4"/>
          <a:stretch>
            <a:fillRect/>
          </a:stretch>
        </p:blipFill>
        <p:spPr>
          <a:xfrm>
            <a:off x="4076097" y="3982173"/>
            <a:ext cx="7418917" cy="1020234"/>
          </a:xfrm>
          <a:prstGeom prst="rect">
            <a:avLst/>
          </a:prstGeom>
        </p:spPr>
      </p:pic>
      <p:sp>
        <p:nvSpPr>
          <p:cNvPr id="4" name="TextBox 3">
            <a:extLst>
              <a:ext uri="{FF2B5EF4-FFF2-40B4-BE49-F238E27FC236}">
                <a16:creationId xmlns:a16="http://schemas.microsoft.com/office/drawing/2014/main" id="{ABE3E13E-290C-165C-B48D-E499F9149CB4}"/>
              </a:ext>
            </a:extLst>
          </p:cNvPr>
          <p:cNvSpPr txBox="1"/>
          <p:nvPr/>
        </p:nvSpPr>
        <p:spPr>
          <a:xfrm>
            <a:off x="3521363" y="6165272"/>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5" name="TextBox 4">
            <a:extLst>
              <a:ext uri="{FF2B5EF4-FFF2-40B4-BE49-F238E27FC236}">
                <a16:creationId xmlns:a16="http://schemas.microsoft.com/office/drawing/2014/main" id="{5A61C016-40DB-6717-A8C0-B68D42C4AD33}"/>
              </a:ext>
            </a:extLst>
          </p:cNvPr>
          <p:cNvSpPr txBox="1"/>
          <p:nvPr/>
        </p:nvSpPr>
        <p:spPr>
          <a:xfrm>
            <a:off x="2813033" y="5526840"/>
            <a:ext cx="656474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A possible stock metric that could be added is the earnings per share ratio, which shows the profitability of a company.</a:t>
            </a:r>
          </a:p>
        </p:txBody>
      </p:sp>
    </p:spTree>
    <p:extLst>
      <p:ext uri="{BB962C8B-B14F-4D97-AF65-F5344CB8AC3E}">
        <p14:creationId xmlns:p14="http://schemas.microsoft.com/office/powerpoint/2010/main" val="14187899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0E4018-6C12-8468-E136-B653B68A1759}"/>
            </a:ext>
          </a:extLst>
        </p:cNvPr>
        <p:cNvGrpSpPr/>
        <p:nvPr/>
      </p:nvGrpSpPr>
      <p:grpSpPr>
        <a:xfrm>
          <a:off x="0" y="0"/>
          <a:ext cx="0" cy="0"/>
          <a:chOff x="0" y="0"/>
          <a:chExt cx="0" cy="0"/>
        </a:xfrm>
      </p:grpSpPr>
      <p:sp>
        <p:nvSpPr>
          <p:cNvPr id="12" name="Text Placeholder 11">
            <a:extLst>
              <a:ext uri="{FF2B5EF4-FFF2-40B4-BE49-F238E27FC236}">
                <a16:creationId xmlns:a16="http://schemas.microsoft.com/office/drawing/2014/main" id="{D1E4E4D6-6DF4-E6DC-9C6E-6115BAFD5685}"/>
              </a:ext>
            </a:extLst>
          </p:cNvPr>
          <p:cNvSpPr>
            <a:spLocks noGrp="1"/>
          </p:cNvSpPr>
          <p:nvPr>
            <p:ph sz="half" idx="14"/>
          </p:nvPr>
        </p:nvSpPr>
        <p:spPr>
          <a:xfrm>
            <a:off x="3644007" y="1154910"/>
            <a:ext cx="7911716" cy="1567823"/>
          </a:xfrm>
        </p:spPr>
        <p:txBody>
          <a:bodyPr vert="horz" lIns="91440" tIns="45720" rIns="91440" bIns="45720" rtlCol="0" anchor="t">
            <a:normAutofit/>
          </a:bodyPr>
          <a:lstStyle/>
          <a:p>
            <a:pPr marL="0" indent="0">
              <a:buNone/>
            </a:pPr>
            <a:r>
              <a:rPr lang="en-US"/>
              <a:t>Lastly, this data was to be fed into model after first taking the IQR in order to reduce outliers.</a:t>
            </a:r>
          </a:p>
          <a:p>
            <a:pPr marL="0" indent="0">
              <a:buNone/>
            </a:pPr>
            <a:r>
              <a:rPr lang="en-US"/>
              <a:t>This would help the model lessen the effect of outliers possibly skewing the dataset, predicted, and forecasted values.</a:t>
            </a:r>
          </a:p>
        </p:txBody>
      </p:sp>
      <p:sp>
        <p:nvSpPr>
          <p:cNvPr id="14" name="Slide Number Placeholder 13">
            <a:extLst>
              <a:ext uri="{FF2B5EF4-FFF2-40B4-BE49-F238E27FC236}">
                <a16:creationId xmlns:a16="http://schemas.microsoft.com/office/drawing/2014/main" id="{D83FBC74-A252-03E1-EDEF-B893B002753C}"/>
              </a:ext>
            </a:extLst>
          </p:cNvPr>
          <p:cNvSpPr>
            <a:spLocks noGrp="1"/>
          </p:cNvSpPr>
          <p:nvPr>
            <p:ph type="sldNum" sz="quarter" idx="12"/>
          </p:nvPr>
        </p:nvSpPr>
        <p:spPr/>
        <p:txBody>
          <a:bodyPr/>
          <a:lstStyle/>
          <a:p>
            <a:fld id="{B5CEABB6-07DC-46E8-9B57-56EC44A396E5}" type="slidenum">
              <a:rPr lang="en-US" smtClean="0"/>
              <a:pPr/>
              <a:t>8</a:t>
            </a:fld>
            <a:endParaRPr lang="en-US"/>
          </a:p>
        </p:txBody>
      </p:sp>
      <p:sp>
        <p:nvSpPr>
          <p:cNvPr id="10" name="TextBox 9">
            <a:extLst>
              <a:ext uri="{FF2B5EF4-FFF2-40B4-BE49-F238E27FC236}">
                <a16:creationId xmlns:a16="http://schemas.microsoft.com/office/drawing/2014/main" id="{A43D8906-7F20-A842-3C59-18A447913D3B}"/>
              </a:ext>
            </a:extLst>
          </p:cNvPr>
          <p:cNvSpPr txBox="1"/>
          <p:nvPr/>
        </p:nvSpPr>
        <p:spPr>
          <a:xfrm>
            <a:off x="3638938" y="4494244"/>
            <a:ext cx="779106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We also found each individual metric for the different data.</a:t>
            </a:r>
          </a:p>
        </p:txBody>
      </p:sp>
      <p:pic>
        <p:nvPicPr>
          <p:cNvPr id="3" name="Picture 2" descr="A screenshot of a computer program&#10;&#10;AI-generated content may be incorrect.">
            <a:extLst>
              <a:ext uri="{FF2B5EF4-FFF2-40B4-BE49-F238E27FC236}">
                <a16:creationId xmlns:a16="http://schemas.microsoft.com/office/drawing/2014/main" id="{F1556165-2693-11C2-A3F2-2F06C0E7D98F}"/>
              </a:ext>
            </a:extLst>
          </p:cNvPr>
          <p:cNvPicPr>
            <a:picLocks noChangeAspect="1"/>
          </p:cNvPicPr>
          <p:nvPr/>
        </p:nvPicPr>
        <p:blipFill>
          <a:blip r:embed="rId3"/>
          <a:stretch>
            <a:fillRect/>
          </a:stretch>
        </p:blipFill>
        <p:spPr>
          <a:xfrm>
            <a:off x="1677393" y="3249277"/>
            <a:ext cx="9263872" cy="1746668"/>
          </a:xfrm>
          <a:prstGeom prst="rect">
            <a:avLst/>
          </a:prstGeom>
        </p:spPr>
      </p:pic>
    </p:spTree>
    <p:extLst>
      <p:ext uri="{BB962C8B-B14F-4D97-AF65-F5344CB8AC3E}">
        <p14:creationId xmlns:p14="http://schemas.microsoft.com/office/powerpoint/2010/main" val="14601873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93DD6-5BD2-A855-E38F-094614C1D21F}"/>
              </a:ext>
            </a:extLst>
          </p:cNvPr>
          <p:cNvSpPr>
            <a:spLocks noGrp="1"/>
          </p:cNvSpPr>
          <p:nvPr>
            <p:ph type="ctrTitle"/>
          </p:nvPr>
        </p:nvSpPr>
        <p:spPr>
          <a:xfrm>
            <a:off x="6639712" y="-1509088"/>
            <a:ext cx="6449786" cy="2785508"/>
          </a:xfrm>
        </p:spPr>
        <p:txBody>
          <a:bodyPr/>
          <a:lstStyle/>
          <a:p>
            <a:r>
              <a:rPr lang="en-US"/>
              <a:t>algorithmS</a:t>
            </a:r>
          </a:p>
        </p:txBody>
      </p:sp>
      <p:sp>
        <p:nvSpPr>
          <p:cNvPr id="3" name="Subtitle 2">
            <a:extLst>
              <a:ext uri="{FF2B5EF4-FFF2-40B4-BE49-F238E27FC236}">
                <a16:creationId xmlns:a16="http://schemas.microsoft.com/office/drawing/2014/main" id="{7AE20BE5-DCF8-DD6F-A903-2137AB364C04}"/>
              </a:ext>
            </a:extLst>
          </p:cNvPr>
          <p:cNvSpPr>
            <a:spLocks noGrp="1"/>
          </p:cNvSpPr>
          <p:nvPr>
            <p:ph type="subTitle" idx="1"/>
          </p:nvPr>
        </p:nvSpPr>
        <p:spPr>
          <a:xfrm>
            <a:off x="5139042" y="1661101"/>
            <a:ext cx="6449785" cy="4871783"/>
          </a:xfrm>
        </p:spPr>
        <p:txBody>
          <a:bodyPr vert="horz" lIns="91440" tIns="45720" rIns="91440" bIns="45720" rtlCol="0" anchor="t">
            <a:normAutofit fontScale="85000" lnSpcReduction="20000"/>
          </a:bodyPr>
          <a:lstStyle/>
          <a:p>
            <a:r>
              <a:rPr lang="en-US"/>
              <a:t>We used clustering for group stocks to ensure similar behaviour based off of financial data like: Annualized return, Annualized Volatility, Sharpe Ratio. This helps us find the high performing and risky stocks, and balanced investment. </a:t>
            </a:r>
          </a:p>
          <a:p>
            <a:r>
              <a:rPr lang="en-US"/>
              <a:t>We applied K-means algorithm to segment our stocks into multiple risk-return clusters</a:t>
            </a:r>
          </a:p>
          <a:p>
            <a:endParaRPr lang="en-US"/>
          </a:p>
          <a:p>
            <a:r>
              <a:rPr lang="en-US"/>
              <a:t>Each stock was represented as a point in the 3 dimensional space using metrics like return, volatility, Sharpe ratio.</a:t>
            </a:r>
          </a:p>
        </p:txBody>
      </p:sp>
      <p:sp>
        <p:nvSpPr>
          <p:cNvPr id="4" name="Slide Number Placeholder 3">
            <a:extLst>
              <a:ext uri="{FF2B5EF4-FFF2-40B4-BE49-F238E27FC236}">
                <a16:creationId xmlns:a16="http://schemas.microsoft.com/office/drawing/2014/main" id="{E5EBF8FC-F33C-DB81-573C-433A465BAC63}"/>
              </a:ext>
            </a:extLst>
          </p:cNvPr>
          <p:cNvSpPr>
            <a:spLocks noGrp="1"/>
          </p:cNvSpPr>
          <p:nvPr>
            <p:ph type="sldNum" sz="quarter" idx="12"/>
          </p:nvPr>
        </p:nvSpPr>
        <p:spPr/>
        <p:txBody>
          <a:bodyPr/>
          <a:lstStyle/>
          <a:p>
            <a:fld id="{B5CEABB6-07DC-46E8-9B57-56EC44A396E5}" type="slidenum">
              <a:rPr lang="en-US" smtClean="0"/>
              <a:pPr/>
              <a:t>9</a:t>
            </a:fld>
            <a:endParaRPr lang="en-US"/>
          </a:p>
        </p:txBody>
      </p:sp>
    </p:spTree>
    <p:extLst>
      <p:ext uri="{BB962C8B-B14F-4D97-AF65-F5344CB8AC3E}">
        <p14:creationId xmlns:p14="http://schemas.microsoft.com/office/powerpoint/2010/main" val="1853816587"/>
      </p:ext>
    </p:extLst>
  </p:cSld>
  <p:clrMapOvr>
    <a:masterClrMapping/>
  </p:clrMapOvr>
</p:sld>
</file>

<file path=ppt/theme/theme1.xml><?xml version="1.0" encoding="utf-8"?>
<a:theme xmlns:a="http://schemas.openxmlformats.org/drawingml/2006/main" name="Custom">
  <a:themeElements>
    <a:clrScheme name="Custom 74">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Custom 112">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3968143_Win32_SL_V3" id="{4DA6DF5E-F5DF-461D-8863-50E9C5721FD0}" vid="{BC6DDDB8-E14A-47D1-98C5-2C109624FD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1950151-0FE0-482F-ADBD-EE52BFC46C9C}">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59B7A9F-83D5-4264-91C0-B309A9EDBFB6}">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4AD375C2-2973-4C8B-9800-5B5271D300BD}">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14</Slides>
  <Notes>11</Notes>
  <HiddenSlides>0</HiddenSlide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Custom</vt:lpstr>
      <vt:lpstr>Topic 2: Enhancing the stock-robo advisor</vt:lpstr>
      <vt:lpstr>Table of conteNts</vt:lpstr>
      <vt:lpstr>Introduction/ Overview</vt:lpstr>
      <vt:lpstr>Enhancements in question</vt:lpstr>
      <vt:lpstr>The main part...</vt:lpstr>
      <vt:lpstr>Data exploration AND findings</vt:lpstr>
      <vt:lpstr>PowerPoint Presentation</vt:lpstr>
      <vt:lpstr>PowerPoint Presentation</vt:lpstr>
      <vt:lpstr>algorithmS</vt:lpstr>
      <vt:lpstr>algorithmS</vt:lpstr>
      <vt:lpstr>User FEEDBACK And Interaction </vt:lpstr>
      <vt:lpstr>Future Enhancements</vt:lpstr>
      <vt:lpstr>Final takeaways​</vt:lpstr>
      <vt:lpstr>THANK YOU, stock advisors, our future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106</cp:revision>
  <dcterms:created xsi:type="dcterms:W3CDTF">2025-07-12T23:31:08Z</dcterms:created>
  <dcterms:modified xsi:type="dcterms:W3CDTF">2025-07-18T01:32:19Z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